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56"/>
  </p:notesMasterIdLst>
  <p:sldIdLst>
    <p:sldId id="256" r:id="rId2"/>
    <p:sldId id="298" r:id="rId3"/>
    <p:sldId id="278" r:id="rId4"/>
    <p:sldId id="326" r:id="rId5"/>
    <p:sldId id="376" r:id="rId6"/>
    <p:sldId id="275" r:id="rId7"/>
    <p:sldId id="353" r:id="rId8"/>
    <p:sldId id="355" r:id="rId9"/>
    <p:sldId id="357" r:id="rId10"/>
    <p:sldId id="358" r:id="rId11"/>
    <p:sldId id="356" r:id="rId12"/>
    <p:sldId id="360" r:id="rId13"/>
    <p:sldId id="327" r:id="rId14"/>
    <p:sldId id="351" r:id="rId15"/>
    <p:sldId id="361" r:id="rId16"/>
    <p:sldId id="328" r:id="rId17"/>
    <p:sldId id="373" r:id="rId18"/>
    <p:sldId id="329" r:id="rId19"/>
    <p:sldId id="330" r:id="rId20"/>
    <p:sldId id="374" r:id="rId21"/>
    <p:sldId id="331" r:id="rId22"/>
    <p:sldId id="352" r:id="rId23"/>
    <p:sldId id="366" r:id="rId24"/>
    <p:sldId id="380" r:id="rId25"/>
    <p:sldId id="369" r:id="rId26"/>
    <p:sldId id="370" r:id="rId27"/>
    <p:sldId id="362" r:id="rId28"/>
    <p:sldId id="364" r:id="rId29"/>
    <p:sldId id="363" r:id="rId30"/>
    <p:sldId id="332" r:id="rId31"/>
    <p:sldId id="365" r:id="rId32"/>
    <p:sldId id="334" r:id="rId33"/>
    <p:sldId id="333" r:id="rId34"/>
    <p:sldId id="335" r:id="rId35"/>
    <p:sldId id="372" r:id="rId36"/>
    <p:sldId id="379" r:id="rId37"/>
    <p:sldId id="375" r:id="rId38"/>
    <p:sldId id="336" r:id="rId39"/>
    <p:sldId id="368" r:id="rId40"/>
    <p:sldId id="384" r:id="rId41"/>
    <p:sldId id="367" r:id="rId42"/>
    <p:sldId id="371" r:id="rId43"/>
    <p:sldId id="378" r:id="rId44"/>
    <p:sldId id="337" r:id="rId45"/>
    <p:sldId id="381" r:id="rId46"/>
    <p:sldId id="338" r:id="rId47"/>
    <p:sldId id="385" r:id="rId48"/>
    <p:sldId id="339" r:id="rId49"/>
    <p:sldId id="383" r:id="rId50"/>
    <p:sldId id="340" r:id="rId51"/>
    <p:sldId id="382" r:id="rId52"/>
    <p:sldId id="260" r:id="rId53"/>
    <p:sldId id="276" r:id="rId54"/>
    <p:sldId id="32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5661B8-B943-4828-85F0-9D6286C736EA}" v="484" dt="2023-05-01T16:17:49.089"/>
    <p1510:client id="{F0D619CF-1543-4C9C-A882-0ED074AA2F02}" v="5" dt="2023-05-01T16:46:16.721"/>
    <p1510:client id="{F7895679-FBA0-4252-A336-A04728396C64}" v="5" dt="2023-05-01T01:45:29.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B5661B8-B943-4828-85F0-9D6286C736EA}"/>
    <pc:docChg chg="undo custSel addSld delSld modSld">
      <pc:chgData name="Emily Crose" userId="5a1598ef78992c55" providerId="LiveId" clId="{5B5661B8-B943-4828-85F0-9D6286C736EA}" dt="2023-05-01T16:18:17.245" v="1928" actId="2696"/>
      <pc:docMkLst>
        <pc:docMk/>
      </pc:docMkLst>
      <pc:sldChg chg="addSp delSp modSp mod setBg delDesignElem">
        <pc:chgData name="Emily Crose" userId="5a1598ef78992c55" providerId="LiveId" clId="{5B5661B8-B943-4828-85F0-9D6286C736EA}" dt="2023-04-28T16:00:03.229" v="29" actId="20577"/>
        <pc:sldMkLst>
          <pc:docMk/>
          <pc:sldMk cId="1938681844" sldId="256"/>
        </pc:sldMkLst>
        <pc:spChg chg="mod">
          <ac:chgData name="Emily Crose" userId="5a1598ef78992c55" providerId="LiveId" clId="{5B5661B8-B943-4828-85F0-9D6286C736EA}" dt="2023-04-28T16:00:03.229" v="29" actId="20577"/>
          <ac:spMkLst>
            <pc:docMk/>
            <pc:sldMk cId="1938681844" sldId="256"/>
            <ac:spMk id="2" creationId="{E84EBFFF-D976-C46F-C884-33E6C3D3D040}"/>
          </ac:spMkLst>
        </pc:spChg>
        <pc:spChg chg="mod">
          <ac:chgData name="Emily Crose" userId="5a1598ef78992c55" providerId="LiveId" clId="{5B5661B8-B943-4828-85F0-9D6286C736EA}" dt="2023-04-28T15:59:57.748" v="27" actId="404"/>
          <ac:spMkLst>
            <pc:docMk/>
            <pc:sldMk cId="1938681844" sldId="256"/>
            <ac:spMk id="3" creationId="{AF3ACA5B-2163-AEC4-7BB9-C0423A72604D}"/>
          </ac:spMkLst>
        </pc:spChg>
        <pc:spChg chg="del">
          <ac:chgData name="Emily Crose" userId="5a1598ef78992c55" providerId="LiveId" clId="{5B5661B8-B943-4828-85F0-9D6286C736EA}" dt="2023-04-28T15:57:40.509" v="13"/>
          <ac:spMkLst>
            <pc:docMk/>
            <pc:sldMk cId="1938681844" sldId="256"/>
            <ac:spMk id="16" creationId="{5BBD3ED2-B0E6-45A2-ABD5-ECF31BC37C2E}"/>
          </ac:spMkLst>
        </pc:spChg>
        <pc:spChg chg="del">
          <ac:chgData name="Emily Crose" userId="5a1598ef78992c55" providerId="LiveId" clId="{5B5661B8-B943-4828-85F0-9D6286C736EA}" dt="2023-04-28T15:57:40.509" v="13"/>
          <ac:spMkLst>
            <pc:docMk/>
            <pc:sldMk cId="1938681844" sldId="256"/>
            <ac:spMk id="18" creationId="{F2D2D1E8-4ABF-4B6B-B39D-40B080B61E49}"/>
          </ac:spMkLst>
        </pc:spChg>
        <pc:spChg chg="del">
          <ac:chgData name="Emily Crose" userId="5a1598ef78992c55" providerId="LiveId" clId="{5B5661B8-B943-4828-85F0-9D6286C736EA}" dt="2023-04-28T15:57:40.509" v="13"/>
          <ac:spMkLst>
            <pc:docMk/>
            <pc:sldMk cId="1938681844" sldId="256"/>
            <ac:spMk id="19" creationId="{BC7AB4B5-66A5-48D1-BD88-C60A16ED971B}"/>
          </ac:spMkLst>
        </pc:spChg>
        <pc:spChg chg="add">
          <ac:chgData name="Emily Crose" userId="5a1598ef78992c55" providerId="LiveId" clId="{5B5661B8-B943-4828-85F0-9D6286C736EA}" dt="2023-04-28T15:59:42.687" v="21" actId="26606"/>
          <ac:spMkLst>
            <pc:docMk/>
            <pc:sldMk cId="1938681844" sldId="256"/>
            <ac:spMk id="20" creationId="{22D982D4-2536-4421-A3B2-A1A256DC3F02}"/>
          </ac:spMkLst>
        </pc:spChg>
        <pc:spChg chg="add">
          <ac:chgData name="Emily Crose" userId="5a1598ef78992c55" providerId="LiveId" clId="{5B5661B8-B943-4828-85F0-9D6286C736EA}" dt="2023-04-28T15:59:42.687" v="21" actId="26606"/>
          <ac:spMkLst>
            <pc:docMk/>
            <pc:sldMk cId="1938681844" sldId="256"/>
            <ac:spMk id="22" creationId="{FD524136-2AA1-46F5-A843-66E9B20FFA22}"/>
          </ac:spMkLst>
        </pc:spChg>
        <pc:spChg chg="add">
          <ac:chgData name="Emily Crose" userId="5a1598ef78992c55" providerId="LiveId" clId="{5B5661B8-B943-4828-85F0-9D6286C736EA}" dt="2023-04-28T15:59:42.687" v="21" actId="26606"/>
          <ac:spMkLst>
            <pc:docMk/>
            <pc:sldMk cId="1938681844" sldId="256"/>
            <ac:spMk id="23" creationId="{E4386D1F-5841-4698-A90D-5EC11CE95D71}"/>
          </ac:spMkLst>
        </pc:spChg>
        <pc:picChg chg="add">
          <ac:chgData name="Emily Crose" userId="5a1598ef78992c55" providerId="LiveId" clId="{5B5661B8-B943-4828-85F0-9D6286C736EA}" dt="2023-04-28T15:59:42.687" v="21" actId="26606"/>
          <ac:picMkLst>
            <pc:docMk/>
            <pc:sldMk cId="1938681844" sldId="256"/>
            <ac:picMk id="21" creationId="{C2582121-579D-6562-ACD3-11A5C410F50C}"/>
          </ac:picMkLst>
        </pc:picChg>
      </pc:sldChg>
      <pc:sldChg chg="setBg">
        <pc:chgData name="Emily Crose" userId="5a1598ef78992c55" providerId="LiveId" clId="{5B5661B8-B943-4828-85F0-9D6286C736EA}" dt="2023-04-28T15:59:16.268" v="20"/>
        <pc:sldMkLst>
          <pc:docMk/>
          <pc:sldMk cId="370590328" sldId="260"/>
        </pc:sldMkLst>
      </pc:sldChg>
      <pc:sldChg chg="addSp delSp modSp mod setBg modShow">
        <pc:chgData name="Emily Crose" userId="5a1598ef78992c55" providerId="LiveId" clId="{5B5661B8-B943-4828-85F0-9D6286C736EA}" dt="2023-04-28T20:21:12.785" v="462" actId="20577"/>
        <pc:sldMkLst>
          <pc:docMk/>
          <pc:sldMk cId="3300517546" sldId="275"/>
        </pc:sldMkLst>
        <pc:spChg chg="mod">
          <ac:chgData name="Emily Crose" userId="5a1598ef78992c55" providerId="LiveId" clId="{5B5661B8-B943-4828-85F0-9D6286C736EA}" dt="2023-04-28T20:21:12.785" v="462" actId="20577"/>
          <ac:spMkLst>
            <pc:docMk/>
            <pc:sldMk cId="3300517546" sldId="275"/>
            <ac:spMk id="2" creationId="{1325A63D-9015-F666-B15A-F5E3B102B45E}"/>
          </ac:spMkLst>
        </pc:spChg>
        <pc:spChg chg="add del">
          <ac:chgData name="Emily Crose" userId="5a1598ef78992c55" providerId="LiveId" clId="{5B5661B8-B943-4828-85F0-9D6286C736EA}" dt="2023-04-28T16:02:00.819" v="39" actId="26606"/>
          <ac:spMkLst>
            <pc:docMk/>
            <pc:sldMk cId="3300517546" sldId="275"/>
            <ac:spMk id="7" creationId="{A6F05DDE-5F2C-44F5-BACC-DED4737B11B8}"/>
          </ac:spMkLst>
        </pc:spChg>
        <pc:spChg chg="add del">
          <ac:chgData name="Emily Crose" userId="5a1598ef78992c55" providerId="LiveId" clId="{5B5661B8-B943-4828-85F0-9D6286C736EA}" dt="2023-04-28T16:01:55.888" v="37" actId="26606"/>
          <ac:spMkLst>
            <pc:docMk/>
            <pc:sldMk cId="3300517546" sldId="275"/>
            <ac:spMk id="8" creationId="{C75470D1-A9BC-450A-94B8-E09E222C0CFB}"/>
          </ac:spMkLst>
        </pc:spChg>
        <pc:spChg chg="add del">
          <ac:chgData name="Emily Crose" userId="5a1598ef78992c55" providerId="LiveId" clId="{5B5661B8-B943-4828-85F0-9D6286C736EA}" dt="2023-04-28T16:02:00.819" v="39" actId="26606"/>
          <ac:spMkLst>
            <pc:docMk/>
            <pc:sldMk cId="3300517546" sldId="275"/>
            <ac:spMk id="9" creationId="{CA3FC43A-F2E5-409E-8C82-7DC3B69EA268}"/>
          </ac:spMkLst>
        </pc:spChg>
        <pc:spChg chg="add del">
          <ac:chgData name="Emily Crose" userId="5a1598ef78992c55" providerId="LiveId" clId="{5B5661B8-B943-4828-85F0-9D6286C736EA}" dt="2023-04-28T16:01:55.888" v="37" actId="26606"/>
          <ac:spMkLst>
            <pc:docMk/>
            <pc:sldMk cId="3300517546" sldId="275"/>
            <ac:spMk id="10" creationId="{942E14E0-E6CB-444C-97C0-D67DA9F4D07E}"/>
          </ac:spMkLst>
        </pc:spChg>
        <pc:spChg chg="add del">
          <ac:chgData name="Emily Crose" userId="5a1598ef78992c55" providerId="LiveId" clId="{5B5661B8-B943-4828-85F0-9D6286C736EA}" dt="2023-04-28T16:02:00.819" v="39" actId="26606"/>
          <ac:spMkLst>
            <pc:docMk/>
            <pc:sldMk cId="3300517546" sldId="275"/>
            <ac:spMk id="11" creationId="{1EEBFF7B-A218-4767-9A82-7ADFE8C9390D}"/>
          </ac:spMkLst>
        </pc:spChg>
        <pc:spChg chg="add del">
          <ac:chgData name="Emily Crose" userId="5a1598ef78992c55" providerId="LiveId" clId="{5B5661B8-B943-4828-85F0-9D6286C736EA}" dt="2023-04-28T16:01:55.888" v="37" actId="26606"/>
          <ac:spMkLst>
            <pc:docMk/>
            <pc:sldMk cId="3300517546" sldId="275"/>
            <ac:spMk id="12" creationId="{B37D29E2-7609-4210-93A1-BFB7944C0FD8}"/>
          </ac:spMkLst>
        </pc:spChg>
        <pc:spChg chg="add">
          <ac:chgData name="Emily Crose" userId="5a1598ef78992c55" providerId="LiveId" clId="{5B5661B8-B943-4828-85F0-9D6286C736EA}" dt="2023-04-28T16:02:00.826" v="40" actId="26606"/>
          <ac:spMkLst>
            <pc:docMk/>
            <pc:sldMk cId="3300517546" sldId="275"/>
            <ac:spMk id="13" creationId="{A6F05DDE-5F2C-44F5-BACC-DED4737B11B8}"/>
          </ac:spMkLst>
        </pc:spChg>
        <pc:spChg chg="add del">
          <ac:chgData name="Emily Crose" userId="5a1598ef78992c55" providerId="LiveId" clId="{5B5661B8-B943-4828-85F0-9D6286C736EA}" dt="2023-04-28T16:01:55.888" v="37" actId="26606"/>
          <ac:spMkLst>
            <pc:docMk/>
            <pc:sldMk cId="3300517546" sldId="275"/>
            <ac:spMk id="14" creationId="{363B6ECA-5FD8-454D-ABC3-C4ACC15AF971}"/>
          </ac:spMkLst>
        </pc:spChg>
        <pc:spChg chg="add">
          <ac:chgData name="Emily Crose" userId="5a1598ef78992c55" providerId="LiveId" clId="{5B5661B8-B943-4828-85F0-9D6286C736EA}" dt="2023-04-28T16:02:00.826" v="40" actId="26606"/>
          <ac:spMkLst>
            <pc:docMk/>
            <pc:sldMk cId="3300517546" sldId="275"/>
            <ac:spMk id="15" creationId="{B6BC6A0D-8979-47FF-B606-70528EF8E548}"/>
          </ac:spMkLst>
        </pc:spChg>
        <pc:spChg chg="add">
          <ac:chgData name="Emily Crose" userId="5a1598ef78992c55" providerId="LiveId" clId="{5B5661B8-B943-4828-85F0-9D6286C736EA}" dt="2023-04-28T16:02:00.826" v="40" actId="26606"/>
          <ac:spMkLst>
            <pc:docMk/>
            <pc:sldMk cId="3300517546" sldId="275"/>
            <ac:spMk id="17" creationId="{3B92CCBF-1641-4D35-9B74-6E4981730FF5}"/>
          </ac:spMkLst>
        </pc:spChg>
        <pc:picChg chg="del">
          <ac:chgData name="Emily Crose" userId="5a1598ef78992c55" providerId="LiveId" clId="{5B5661B8-B943-4828-85F0-9D6286C736EA}" dt="2023-04-28T16:01:51.906" v="35" actId="478"/>
          <ac:picMkLst>
            <pc:docMk/>
            <pc:sldMk cId="3300517546" sldId="275"/>
            <ac:picMk id="4" creationId="{72FB41A9-A395-49B7-67FB-1B721D61D774}"/>
          </ac:picMkLst>
        </pc:picChg>
        <pc:picChg chg="add del">
          <ac:chgData name="Emily Crose" userId="5a1598ef78992c55" providerId="LiveId" clId="{5B5661B8-B943-4828-85F0-9D6286C736EA}" dt="2023-04-28T16:01:55.888" v="37" actId="26606"/>
          <ac:picMkLst>
            <pc:docMk/>
            <pc:sldMk cId="3300517546" sldId="275"/>
            <ac:picMk id="5" creationId="{32749B55-BC15-EC61-B6BF-5A75A8F0688B}"/>
          </ac:picMkLst>
        </pc:picChg>
        <pc:cxnChg chg="add del">
          <ac:chgData name="Emily Crose" userId="5a1598ef78992c55" providerId="LiveId" clId="{5B5661B8-B943-4828-85F0-9D6286C736EA}" dt="2023-04-28T16:01:55.888" v="37" actId="26606"/>
          <ac:cxnSpMkLst>
            <pc:docMk/>
            <pc:sldMk cId="3300517546" sldId="275"/>
            <ac:cxnSpMk id="16" creationId="{0887B8F6-F933-4DC0-BBB7-EE99DB8AA4B7}"/>
          </ac:cxnSpMkLst>
        </pc:cxnChg>
      </pc:sldChg>
      <pc:sldChg chg="setBg">
        <pc:chgData name="Emily Crose" userId="5a1598ef78992c55" providerId="LiveId" clId="{5B5661B8-B943-4828-85F0-9D6286C736EA}" dt="2023-04-28T15:59:16.268" v="20"/>
        <pc:sldMkLst>
          <pc:docMk/>
          <pc:sldMk cId="3104054636" sldId="276"/>
        </pc:sldMkLst>
      </pc:sldChg>
      <pc:sldChg chg="addSp delSp modSp mod setBg setClrOvrMap modShow">
        <pc:chgData name="Emily Crose" userId="5a1598ef78992c55" providerId="LiveId" clId="{5B5661B8-B943-4828-85F0-9D6286C736EA}" dt="2023-04-28T20:21:33.479" v="465" actId="20577"/>
        <pc:sldMkLst>
          <pc:docMk/>
          <pc:sldMk cId="3519171936" sldId="278"/>
        </pc:sldMkLst>
        <pc:spChg chg="mod">
          <ac:chgData name="Emily Crose" userId="5a1598ef78992c55" providerId="LiveId" clId="{5B5661B8-B943-4828-85F0-9D6286C736EA}" dt="2023-04-28T20:21:33.479" v="465" actId="20577"/>
          <ac:spMkLst>
            <pc:docMk/>
            <pc:sldMk cId="3519171936" sldId="278"/>
            <ac:spMk id="4" creationId="{8128039C-0EE4-9C77-38DE-69A5998C5EFF}"/>
          </ac:spMkLst>
        </pc:spChg>
        <pc:spChg chg="add">
          <ac:chgData name="Emily Crose" userId="5a1598ef78992c55" providerId="LiveId" clId="{5B5661B8-B943-4828-85F0-9D6286C736EA}" dt="2023-04-28T16:00:34.491" v="33" actId="26606"/>
          <ac:spMkLst>
            <pc:docMk/>
            <pc:sldMk cId="3519171936" sldId="278"/>
            <ac:spMk id="22" creationId="{F1ACBE00-0221-433D-8EA5-D9D7B45F35BE}"/>
          </ac:spMkLst>
        </pc:spChg>
        <pc:spChg chg="add">
          <ac:chgData name="Emily Crose" userId="5a1598ef78992c55" providerId="LiveId" clId="{5B5661B8-B943-4828-85F0-9D6286C736EA}" dt="2023-04-28T16:00:34.491" v="33" actId="26606"/>
          <ac:spMkLst>
            <pc:docMk/>
            <pc:sldMk cId="3519171936" sldId="278"/>
            <ac:spMk id="24" creationId="{EFB0C39A-F8CA-4A79-AFFC-E9780FB1991A}"/>
          </ac:spMkLst>
        </pc:spChg>
        <pc:spChg chg="add">
          <ac:chgData name="Emily Crose" userId="5a1598ef78992c55" providerId="LiveId" clId="{5B5661B8-B943-4828-85F0-9D6286C736EA}" dt="2023-04-28T16:00:34.491" v="33" actId="26606"/>
          <ac:spMkLst>
            <pc:docMk/>
            <pc:sldMk cId="3519171936" sldId="278"/>
            <ac:spMk id="27" creationId="{948C6639-F651-4D15-A695-E9D03BB2AEDE}"/>
          </ac:spMkLst>
        </pc:spChg>
        <pc:picChg chg="add">
          <ac:chgData name="Emily Crose" userId="5a1598ef78992c55" providerId="LiveId" clId="{5B5661B8-B943-4828-85F0-9D6286C736EA}" dt="2023-04-28T16:00:34.491" v="33" actId="26606"/>
          <ac:picMkLst>
            <pc:docMk/>
            <pc:sldMk cId="3519171936" sldId="278"/>
            <ac:picMk id="26" creationId="{3FE38985-A9A3-F08A-D164-8DBC02A15245}"/>
          </ac:picMkLst>
        </pc:picChg>
        <pc:picChg chg="del">
          <ac:chgData name="Emily Crose" userId="5a1598ef78992c55" providerId="LiveId" clId="{5B5661B8-B943-4828-85F0-9D6286C736EA}" dt="2023-04-28T16:00:26.434" v="32" actId="478"/>
          <ac:picMkLst>
            <pc:docMk/>
            <pc:sldMk cId="3519171936" sldId="278"/>
            <ac:picMk id="128" creationId="{69A5B6A9-EFF6-F1E9-427D-84DE1E852A4D}"/>
          </ac:picMkLst>
        </pc:picChg>
      </pc:sldChg>
      <pc:sldChg chg="addSp delSp modSp mod setBg modShow">
        <pc:chgData name="Emily Crose" userId="5a1598ef78992c55" providerId="LiveId" clId="{5B5661B8-B943-4828-85F0-9D6286C736EA}" dt="2023-04-28T20:20:54.744" v="459" actId="729"/>
        <pc:sldMkLst>
          <pc:docMk/>
          <pc:sldMk cId="51780103" sldId="298"/>
        </pc:sldMkLst>
        <pc:spChg chg="mod">
          <ac:chgData name="Emily Crose" userId="5a1598ef78992c55" providerId="LiveId" clId="{5B5661B8-B943-4828-85F0-9D6286C736EA}" dt="2023-04-28T16:00:11.628" v="31" actId="26606"/>
          <ac:spMkLst>
            <pc:docMk/>
            <pc:sldMk cId="51780103" sldId="298"/>
            <ac:spMk id="4" creationId="{DB70F10A-4AE0-900A-BDD6-828E86756083}"/>
          </ac:spMkLst>
        </pc:spChg>
        <pc:spChg chg="add">
          <ac:chgData name="Emily Crose" userId="5a1598ef78992c55" providerId="LiveId" clId="{5B5661B8-B943-4828-85F0-9D6286C736EA}" dt="2023-04-28T16:00:11.628" v="31" actId="26606"/>
          <ac:spMkLst>
            <pc:docMk/>
            <pc:sldMk cId="51780103" sldId="298"/>
            <ac:spMk id="10" creationId="{C75470D1-A9BC-450A-94B8-E09E222C0CFB}"/>
          </ac:spMkLst>
        </pc:spChg>
        <pc:spChg chg="add">
          <ac:chgData name="Emily Crose" userId="5a1598ef78992c55" providerId="LiveId" clId="{5B5661B8-B943-4828-85F0-9D6286C736EA}" dt="2023-04-28T16:00:11.628" v="31" actId="26606"/>
          <ac:spMkLst>
            <pc:docMk/>
            <pc:sldMk cId="51780103" sldId="298"/>
            <ac:spMk id="12" creationId="{F1E70CD0-27FC-4FEF-AFA4-AF4624FB29D6}"/>
          </ac:spMkLst>
        </pc:spChg>
        <pc:spChg chg="add">
          <ac:chgData name="Emily Crose" userId="5a1598ef78992c55" providerId="LiveId" clId="{5B5661B8-B943-4828-85F0-9D6286C736EA}" dt="2023-04-28T16:00:11.628" v="31" actId="26606"/>
          <ac:spMkLst>
            <pc:docMk/>
            <pc:sldMk cId="51780103" sldId="298"/>
            <ac:spMk id="14" creationId="{F8F6973A-3A5A-49EF-92B6-61A7A69C1993}"/>
          </ac:spMkLst>
        </pc:spChg>
        <pc:spChg chg="add">
          <ac:chgData name="Emily Crose" userId="5a1598ef78992c55" providerId="LiveId" clId="{5B5661B8-B943-4828-85F0-9D6286C736EA}" dt="2023-04-28T16:00:11.628" v="31" actId="26606"/>
          <ac:spMkLst>
            <pc:docMk/>
            <pc:sldMk cId="51780103" sldId="298"/>
            <ac:spMk id="16" creationId="{11C7EA21-44B6-4451-B1BD-31182C98A226}"/>
          </ac:spMkLst>
        </pc:spChg>
        <pc:spChg chg="add">
          <ac:chgData name="Emily Crose" userId="5a1598ef78992c55" providerId="LiveId" clId="{5B5661B8-B943-4828-85F0-9D6286C736EA}" dt="2023-04-28T16:00:11.628" v="31" actId="26606"/>
          <ac:spMkLst>
            <pc:docMk/>
            <pc:sldMk cId="51780103" sldId="298"/>
            <ac:spMk id="18" creationId="{BC7E6745-470B-4006-A0EF-30953608BA99}"/>
          </ac:spMkLst>
        </pc:spChg>
        <pc:picChg chg="del">
          <ac:chgData name="Emily Crose" userId="5a1598ef78992c55" providerId="LiveId" clId="{5B5661B8-B943-4828-85F0-9D6286C736EA}" dt="2023-04-28T16:00:07.545" v="30" actId="478"/>
          <ac:picMkLst>
            <pc:docMk/>
            <pc:sldMk cId="51780103" sldId="298"/>
            <ac:picMk id="6" creationId="{FA77F789-B7DB-2B13-41D4-0637BBC6A9EC}"/>
          </ac:picMkLst>
        </pc:picChg>
        <pc:picChg chg="add">
          <ac:chgData name="Emily Crose" userId="5a1598ef78992c55" providerId="LiveId" clId="{5B5661B8-B943-4828-85F0-9D6286C736EA}" dt="2023-04-28T16:00:11.628" v="31" actId="26606"/>
          <ac:picMkLst>
            <pc:docMk/>
            <pc:sldMk cId="51780103" sldId="298"/>
            <ac:picMk id="7" creationId="{AE6C5CBA-0C6F-115F-D22C-B04ADF2F94CE}"/>
          </ac:picMkLst>
        </pc:picChg>
      </pc:sldChg>
      <pc:sldChg chg="setBg">
        <pc:chgData name="Emily Crose" userId="5a1598ef78992c55" providerId="LiveId" clId="{5B5661B8-B943-4828-85F0-9D6286C736EA}" dt="2023-04-28T15:59:16.268" v="20"/>
        <pc:sldMkLst>
          <pc:docMk/>
          <pc:sldMk cId="3451560091" sldId="324"/>
        </pc:sldMkLst>
      </pc:sldChg>
      <pc:sldChg chg="delSp modSp mod setBg delDesignElem">
        <pc:chgData name="Emily Crose" userId="5a1598ef78992c55" providerId="LiveId" clId="{5B5661B8-B943-4828-85F0-9D6286C736EA}" dt="2023-05-01T15:18:01.974" v="1525"/>
        <pc:sldMkLst>
          <pc:docMk/>
          <pc:sldMk cId="3485029189" sldId="326"/>
        </pc:sldMkLst>
        <pc:spChg chg="mod">
          <ac:chgData name="Emily Crose" userId="5a1598ef78992c55" providerId="LiveId" clId="{5B5661B8-B943-4828-85F0-9D6286C736EA}" dt="2023-04-30T16:39:55.211" v="1025" actId="20577"/>
          <ac:spMkLst>
            <pc:docMk/>
            <pc:sldMk cId="3485029189" sldId="326"/>
            <ac:spMk id="4" creationId="{0E824F6E-CE46-54E2-1D80-9A404CFEEE85}"/>
          </ac:spMkLst>
        </pc:spChg>
        <pc:spChg chg="del">
          <ac:chgData name="Emily Crose" userId="5a1598ef78992c55" providerId="LiveId" clId="{5B5661B8-B943-4828-85F0-9D6286C736EA}" dt="2023-04-28T15:57:40.509" v="13"/>
          <ac:spMkLst>
            <pc:docMk/>
            <pc:sldMk cId="3485029189" sldId="326"/>
            <ac:spMk id="11" creationId="{7E475056-B0EB-44BE-8568-61ABEFB2E99D}"/>
          </ac:spMkLst>
        </pc:spChg>
        <pc:spChg chg="del">
          <ac:chgData name="Emily Crose" userId="5a1598ef78992c55" providerId="LiveId" clId="{5B5661B8-B943-4828-85F0-9D6286C736EA}" dt="2023-04-28T15:57:40.509" v="13"/>
          <ac:spMkLst>
            <pc:docMk/>
            <pc:sldMk cId="3485029189" sldId="326"/>
            <ac:spMk id="15" creationId="{E82ABBDC-7A44-4AE8-A04F-B5495481B9F2}"/>
          </ac:spMkLst>
        </pc:spChg>
        <pc:graphicFrameChg chg="mod modGraphic">
          <ac:chgData name="Emily Crose" userId="5a1598ef78992c55" providerId="LiveId" clId="{5B5661B8-B943-4828-85F0-9D6286C736EA}" dt="2023-05-01T15:18:01.974" v="1525"/>
          <ac:graphicFrameMkLst>
            <pc:docMk/>
            <pc:sldMk cId="3485029189" sldId="326"/>
            <ac:graphicFrameMk id="7" creationId="{03FD580A-F333-FB41-7E93-7AD4D7DEFCF3}"/>
          </ac:graphicFrameMkLst>
        </pc:graphicFrameChg>
        <pc:cxnChg chg="del">
          <ac:chgData name="Emily Crose" userId="5a1598ef78992c55" providerId="LiveId" clId="{5B5661B8-B943-4828-85F0-9D6286C736EA}" dt="2023-04-28T15:57:40.509" v="13"/>
          <ac:cxnSpMkLst>
            <pc:docMk/>
            <pc:sldMk cId="3485029189" sldId="326"/>
            <ac:cxnSpMk id="13" creationId="{F2C8E2EC-73A4-48C2-B4D7-D7726BD908EE}"/>
          </ac:cxnSpMkLst>
        </pc:cxnChg>
      </pc:sldChg>
      <pc:sldChg chg="addSp modSp new mod setBg">
        <pc:chgData name="Emily Crose" userId="5a1598ef78992c55" providerId="LiveId" clId="{5B5661B8-B943-4828-85F0-9D6286C736EA}" dt="2023-04-28T16:03:51.759" v="51" actId="26606"/>
        <pc:sldMkLst>
          <pc:docMk/>
          <pc:sldMk cId="3851872169" sldId="327"/>
        </pc:sldMkLst>
        <pc:spChg chg="mod">
          <ac:chgData name="Emily Crose" userId="5a1598ef78992c55" providerId="LiveId" clId="{5B5661B8-B943-4828-85F0-9D6286C736EA}" dt="2023-04-28T16:03:51.759" v="51" actId="26606"/>
          <ac:spMkLst>
            <pc:docMk/>
            <pc:sldMk cId="3851872169" sldId="327"/>
            <ac:spMk id="2" creationId="{D30B3B6D-9944-EB87-EFF2-5385E928D8B1}"/>
          </ac:spMkLst>
        </pc:spChg>
        <pc:spChg chg="add">
          <ac:chgData name="Emily Crose" userId="5a1598ef78992c55" providerId="LiveId" clId="{5B5661B8-B943-4828-85F0-9D6286C736EA}" dt="2023-04-28T16:03:51.759" v="51" actId="26606"/>
          <ac:spMkLst>
            <pc:docMk/>
            <pc:sldMk cId="3851872169" sldId="327"/>
            <ac:spMk id="9" creationId="{5D5E0904-721C-4D68-9EB8-1C9752E329A7}"/>
          </ac:spMkLst>
        </pc:spChg>
        <pc:spChg chg="add">
          <ac:chgData name="Emily Crose" userId="5a1598ef78992c55" providerId="LiveId" clId="{5B5661B8-B943-4828-85F0-9D6286C736EA}" dt="2023-04-28T16:03:51.759" v="51" actId="26606"/>
          <ac:spMkLst>
            <pc:docMk/>
            <pc:sldMk cId="3851872169" sldId="327"/>
            <ac:spMk id="11" creationId="{B298ECBA-3258-45DF-8FD4-7581736BCCBC}"/>
          </ac:spMkLst>
        </pc:spChg>
        <pc:spChg chg="add">
          <ac:chgData name="Emily Crose" userId="5a1598ef78992c55" providerId="LiveId" clId="{5B5661B8-B943-4828-85F0-9D6286C736EA}" dt="2023-04-28T16:03:51.759" v="51" actId="26606"/>
          <ac:spMkLst>
            <pc:docMk/>
            <pc:sldMk cId="3851872169" sldId="327"/>
            <ac:spMk id="13" creationId="{B62BF453-BD82-4B90-9FE7-51703133806E}"/>
          </ac:spMkLst>
        </pc:spChg>
        <pc:spChg chg="add">
          <ac:chgData name="Emily Crose" userId="5a1598ef78992c55" providerId="LiveId" clId="{5B5661B8-B943-4828-85F0-9D6286C736EA}" dt="2023-04-28T16:03:51.759" v="51" actId="26606"/>
          <ac:spMkLst>
            <pc:docMk/>
            <pc:sldMk cId="3851872169" sldId="327"/>
            <ac:spMk id="15" creationId="{072366D3-9B5C-42E1-9906-77FF6BB55EAB}"/>
          </ac:spMkLst>
        </pc:spChg>
        <pc:spChg chg="add">
          <ac:chgData name="Emily Crose" userId="5a1598ef78992c55" providerId="LiveId" clId="{5B5661B8-B943-4828-85F0-9D6286C736EA}" dt="2023-04-28T16:03:51.759" v="51" actId="26606"/>
          <ac:spMkLst>
            <pc:docMk/>
            <pc:sldMk cId="3851872169" sldId="327"/>
            <ac:spMk id="17" creationId="{121F5E60-4E89-4B16-A245-12BD9935998D}"/>
          </ac:spMkLst>
        </pc:spChg>
        <pc:picChg chg="add mod">
          <ac:chgData name="Emily Crose" userId="5a1598ef78992c55" providerId="LiveId" clId="{5B5661B8-B943-4828-85F0-9D6286C736EA}" dt="2023-04-28T16:03:51.759" v="51" actId="26606"/>
          <ac:picMkLst>
            <pc:docMk/>
            <pc:sldMk cId="3851872169" sldId="327"/>
            <ac:picMk id="4" creationId="{80B126AC-89B8-CA11-76C1-497CA6A9FABE}"/>
          </ac:picMkLst>
        </pc:picChg>
      </pc:sldChg>
      <pc:sldChg chg="addSp delSp modSp new mod setBg modClrScheme delDesignElem chgLayout">
        <pc:chgData name="Emily Crose" userId="5a1598ef78992c55" providerId="LiveId" clId="{5B5661B8-B943-4828-85F0-9D6286C736EA}" dt="2023-05-01T16:16:35.779" v="1890" actId="20577"/>
        <pc:sldMkLst>
          <pc:docMk/>
          <pc:sldMk cId="2815388678" sldId="328"/>
        </pc:sldMkLst>
        <pc:spChg chg="del mod ord">
          <ac:chgData name="Emily Crose" userId="5a1598ef78992c55" providerId="LiveId" clId="{5B5661B8-B943-4828-85F0-9D6286C736EA}" dt="2023-04-28T16:04:11.605" v="53" actId="700"/>
          <ac:spMkLst>
            <pc:docMk/>
            <pc:sldMk cId="2815388678" sldId="328"/>
            <ac:spMk id="2" creationId="{285838A6-EF1B-FC4F-DDDE-518C6878B7CC}"/>
          </ac:spMkLst>
        </pc:spChg>
        <pc:spChg chg="add mod ord">
          <ac:chgData name="Emily Crose" userId="5a1598ef78992c55" providerId="LiveId" clId="{5B5661B8-B943-4828-85F0-9D6286C736EA}" dt="2023-05-01T16:16:35.779" v="1890" actId="20577"/>
          <ac:spMkLst>
            <pc:docMk/>
            <pc:sldMk cId="2815388678" sldId="328"/>
            <ac:spMk id="3" creationId="{7F0F4D6A-DBBF-7442-589E-70D966678374}"/>
          </ac:spMkLst>
        </pc:spChg>
        <pc:spChg chg="add del mod ord">
          <ac:chgData name="Emily Crose" userId="5a1598ef78992c55" providerId="LiveId" clId="{5B5661B8-B943-4828-85F0-9D6286C736EA}" dt="2023-04-28T16:04:26.024" v="65" actId="478"/>
          <ac:spMkLst>
            <pc:docMk/>
            <pc:sldMk cId="2815388678" sldId="328"/>
            <ac:spMk id="4" creationId="{A39802CA-60F9-8C7D-6D46-675ECD467747}"/>
          </ac:spMkLst>
        </pc:spChg>
        <pc:spChg chg="add">
          <ac:chgData name="Emily Crose" userId="5a1598ef78992c55" providerId="LiveId" clId="{5B5661B8-B943-4828-85F0-9D6286C736EA}" dt="2023-04-28T16:04:39.944" v="67" actId="26606"/>
          <ac:spMkLst>
            <pc:docMk/>
            <pc:sldMk cId="2815388678" sldId="328"/>
            <ac:spMk id="6" creationId="{C75470D1-A9BC-450A-94B8-E09E222C0CFB}"/>
          </ac:spMkLst>
        </pc:spChg>
        <pc:spChg chg="add">
          <ac:chgData name="Emily Crose" userId="5a1598ef78992c55" providerId="LiveId" clId="{5B5661B8-B943-4828-85F0-9D6286C736EA}" dt="2023-04-28T16:04:39.944" v="67" actId="26606"/>
          <ac:spMkLst>
            <pc:docMk/>
            <pc:sldMk cId="2815388678" sldId="328"/>
            <ac:spMk id="7" creationId="{47B6C8D7-0EB7-4F01-BC86-9C07A9255AFC}"/>
          </ac:spMkLst>
        </pc:spChg>
        <pc:spChg chg="add">
          <ac:chgData name="Emily Crose" userId="5a1598ef78992c55" providerId="LiveId" clId="{5B5661B8-B943-4828-85F0-9D6286C736EA}" dt="2023-04-28T16:04:39.944" v="67" actId="26606"/>
          <ac:spMkLst>
            <pc:docMk/>
            <pc:sldMk cId="2815388678" sldId="328"/>
            <ac:spMk id="8" creationId="{28DDB9CF-8DB8-4CBE-ACC0-683555BD9DFF}"/>
          </ac:spMkLst>
        </pc:spChg>
        <pc:spChg chg="add del">
          <ac:chgData name="Emily Crose" userId="5a1598ef78992c55" providerId="LiveId" clId="{5B5661B8-B943-4828-85F0-9D6286C736EA}" dt="2023-04-28T16:04:34.654" v="66" actId="700"/>
          <ac:spMkLst>
            <pc:docMk/>
            <pc:sldMk cId="2815388678" sldId="328"/>
            <ac:spMk id="9" creationId="{A6F05DDE-5F2C-44F5-BACC-DED4737B11B8}"/>
          </ac:spMkLst>
        </pc:spChg>
        <pc:spChg chg="add del">
          <ac:chgData name="Emily Crose" userId="5a1598ef78992c55" providerId="LiveId" clId="{5B5661B8-B943-4828-85F0-9D6286C736EA}" dt="2023-04-28T16:04:34.654" v="66" actId="700"/>
          <ac:spMkLst>
            <pc:docMk/>
            <pc:sldMk cId="2815388678" sldId="328"/>
            <ac:spMk id="11" creationId="{CA3FC43A-F2E5-409E-8C82-7DC3B69EA268}"/>
          </ac:spMkLst>
        </pc:spChg>
        <pc:spChg chg="add del">
          <ac:chgData name="Emily Crose" userId="5a1598ef78992c55" providerId="LiveId" clId="{5B5661B8-B943-4828-85F0-9D6286C736EA}" dt="2023-04-28T16:04:34.654" v="66" actId="700"/>
          <ac:spMkLst>
            <pc:docMk/>
            <pc:sldMk cId="2815388678" sldId="328"/>
            <ac:spMk id="13" creationId="{1EEBFF7B-A218-4767-9A82-7ADFE8C9390D}"/>
          </ac:spMkLst>
        </pc:spChg>
        <pc:picChg chg="add mod">
          <ac:chgData name="Emily Crose" userId="5a1598ef78992c55" providerId="LiveId" clId="{5B5661B8-B943-4828-85F0-9D6286C736EA}" dt="2023-04-28T16:04:43.524" v="68" actId="27614"/>
          <ac:picMkLst>
            <pc:docMk/>
            <pc:sldMk cId="2815388678" sldId="328"/>
            <ac:picMk id="5" creationId="{8623AB54-7967-42FD-10A8-487807558E7B}"/>
          </ac:picMkLst>
        </pc:picChg>
      </pc:sldChg>
      <pc:sldChg chg="addSp modSp new mod setBg">
        <pc:chgData name="Emily Crose" userId="5a1598ef78992c55" providerId="LiveId" clId="{5B5661B8-B943-4828-85F0-9D6286C736EA}" dt="2023-04-28T20:29:47.366" v="690" actId="26606"/>
        <pc:sldMkLst>
          <pc:docMk/>
          <pc:sldMk cId="3085425200" sldId="329"/>
        </pc:sldMkLst>
        <pc:spChg chg="mod">
          <ac:chgData name="Emily Crose" userId="5a1598ef78992c55" providerId="LiveId" clId="{5B5661B8-B943-4828-85F0-9D6286C736EA}" dt="2023-04-28T20:29:47.366" v="690" actId="26606"/>
          <ac:spMkLst>
            <pc:docMk/>
            <pc:sldMk cId="3085425200" sldId="329"/>
            <ac:spMk id="2" creationId="{F88F8950-AF43-08A3-C726-CEC5E351768F}"/>
          </ac:spMkLst>
        </pc:spChg>
        <pc:spChg chg="add">
          <ac:chgData name="Emily Crose" userId="5a1598ef78992c55" providerId="LiveId" clId="{5B5661B8-B943-4828-85F0-9D6286C736EA}" dt="2023-04-28T20:29:47.366" v="690" actId="26606"/>
          <ac:spMkLst>
            <pc:docMk/>
            <pc:sldMk cId="3085425200" sldId="329"/>
            <ac:spMk id="7" creationId="{A6F05DDE-5F2C-44F5-BACC-DED4737B11B8}"/>
          </ac:spMkLst>
        </pc:spChg>
        <pc:spChg chg="add">
          <ac:chgData name="Emily Crose" userId="5a1598ef78992c55" providerId="LiveId" clId="{5B5661B8-B943-4828-85F0-9D6286C736EA}" dt="2023-04-28T20:29:47.366" v="690" actId="26606"/>
          <ac:spMkLst>
            <pc:docMk/>
            <pc:sldMk cId="3085425200" sldId="329"/>
            <ac:spMk id="9" creationId="{CA3FC43A-F2E5-409E-8C82-7DC3B69EA268}"/>
          </ac:spMkLst>
        </pc:spChg>
        <pc:spChg chg="add">
          <ac:chgData name="Emily Crose" userId="5a1598ef78992c55" providerId="LiveId" clId="{5B5661B8-B943-4828-85F0-9D6286C736EA}" dt="2023-04-28T20:29:47.366" v="690" actId="26606"/>
          <ac:spMkLst>
            <pc:docMk/>
            <pc:sldMk cId="3085425200" sldId="329"/>
            <ac:spMk id="11" creationId="{1EEBFF7B-A218-4767-9A82-7ADFE8C9390D}"/>
          </ac:spMkLst>
        </pc:spChg>
      </pc:sldChg>
      <pc:sldChg chg="addSp delSp modSp new mod setBg">
        <pc:chgData name="Emily Crose" userId="5a1598ef78992c55" providerId="LiveId" clId="{5B5661B8-B943-4828-85F0-9D6286C736EA}" dt="2023-04-28T20:30:07.667" v="713" actId="26606"/>
        <pc:sldMkLst>
          <pc:docMk/>
          <pc:sldMk cId="4263684733" sldId="330"/>
        </pc:sldMkLst>
        <pc:spChg chg="mod">
          <ac:chgData name="Emily Crose" userId="5a1598ef78992c55" providerId="LiveId" clId="{5B5661B8-B943-4828-85F0-9D6286C736EA}" dt="2023-04-28T20:30:07.667" v="713" actId="26606"/>
          <ac:spMkLst>
            <pc:docMk/>
            <pc:sldMk cId="4263684733" sldId="330"/>
            <ac:spMk id="2" creationId="{FA0C1E3D-DA04-7594-7FA6-97F562B35DE2}"/>
          </ac:spMkLst>
        </pc:spChg>
        <pc:spChg chg="add del">
          <ac:chgData name="Emily Crose" userId="5a1598ef78992c55" providerId="LiveId" clId="{5B5661B8-B943-4828-85F0-9D6286C736EA}" dt="2023-04-28T20:30:01.483" v="710" actId="26606"/>
          <ac:spMkLst>
            <pc:docMk/>
            <pc:sldMk cId="4263684733" sldId="330"/>
            <ac:spMk id="7" creationId="{A6F05DDE-5F2C-44F5-BACC-DED4737B11B8}"/>
          </ac:spMkLst>
        </pc:spChg>
        <pc:spChg chg="add del">
          <ac:chgData name="Emily Crose" userId="5a1598ef78992c55" providerId="LiveId" clId="{5B5661B8-B943-4828-85F0-9D6286C736EA}" dt="2023-04-28T20:30:01.483" v="710" actId="26606"/>
          <ac:spMkLst>
            <pc:docMk/>
            <pc:sldMk cId="4263684733" sldId="330"/>
            <ac:spMk id="9" creationId="{CA3FC43A-F2E5-409E-8C82-7DC3B69EA268}"/>
          </ac:spMkLst>
        </pc:spChg>
        <pc:spChg chg="add del">
          <ac:chgData name="Emily Crose" userId="5a1598ef78992c55" providerId="LiveId" clId="{5B5661B8-B943-4828-85F0-9D6286C736EA}" dt="2023-04-28T20:30:01.483" v="710" actId="26606"/>
          <ac:spMkLst>
            <pc:docMk/>
            <pc:sldMk cId="4263684733" sldId="330"/>
            <ac:spMk id="11" creationId="{1EEBFF7B-A218-4767-9A82-7ADFE8C9390D}"/>
          </ac:spMkLst>
        </pc:spChg>
        <pc:spChg chg="add del">
          <ac:chgData name="Emily Crose" userId="5a1598ef78992c55" providerId="LiveId" clId="{5B5661B8-B943-4828-85F0-9D6286C736EA}" dt="2023-04-28T20:30:07.659" v="712" actId="26606"/>
          <ac:spMkLst>
            <pc:docMk/>
            <pc:sldMk cId="4263684733" sldId="330"/>
            <ac:spMk id="13" creationId="{A6F05DDE-5F2C-44F5-BACC-DED4737B11B8}"/>
          </ac:spMkLst>
        </pc:spChg>
        <pc:spChg chg="add del">
          <ac:chgData name="Emily Crose" userId="5a1598ef78992c55" providerId="LiveId" clId="{5B5661B8-B943-4828-85F0-9D6286C736EA}" dt="2023-04-28T20:30:07.659" v="712" actId="26606"/>
          <ac:spMkLst>
            <pc:docMk/>
            <pc:sldMk cId="4263684733" sldId="330"/>
            <ac:spMk id="14" creationId="{7EFFE664-A3F2-4977-A6E3-C38CF57A1630}"/>
          </ac:spMkLst>
        </pc:spChg>
        <pc:spChg chg="add del">
          <ac:chgData name="Emily Crose" userId="5a1598ef78992c55" providerId="LiveId" clId="{5B5661B8-B943-4828-85F0-9D6286C736EA}" dt="2023-04-28T20:30:07.659" v="712" actId="26606"/>
          <ac:spMkLst>
            <pc:docMk/>
            <pc:sldMk cId="4263684733" sldId="330"/>
            <ac:spMk id="15" creationId="{C85C471A-7EB8-45A1-901F-B4BBC499F1ED}"/>
          </ac:spMkLst>
        </pc:spChg>
        <pc:spChg chg="add">
          <ac:chgData name="Emily Crose" userId="5a1598ef78992c55" providerId="LiveId" clId="{5B5661B8-B943-4828-85F0-9D6286C736EA}" dt="2023-04-28T20:30:07.667" v="713" actId="26606"/>
          <ac:spMkLst>
            <pc:docMk/>
            <pc:sldMk cId="4263684733" sldId="330"/>
            <ac:spMk id="17" creationId="{A6F05DDE-5F2C-44F5-BACC-DED4737B11B8}"/>
          </ac:spMkLst>
        </pc:spChg>
        <pc:spChg chg="add">
          <ac:chgData name="Emily Crose" userId="5a1598ef78992c55" providerId="LiveId" clId="{5B5661B8-B943-4828-85F0-9D6286C736EA}" dt="2023-04-28T20:30:07.667" v="713" actId="26606"/>
          <ac:spMkLst>
            <pc:docMk/>
            <pc:sldMk cId="4263684733" sldId="330"/>
            <ac:spMk id="18" creationId="{1322BCA3-31C1-4329-B0BA-4748F937B5C0}"/>
          </ac:spMkLst>
        </pc:spChg>
        <pc:spChg chg="add">
          <ac:chgData name="Emily Crose" userId="5a1598ef78992c55" providerId="LiveId" clId="{5B5661B8-B943-4828-85F0-9D6286C736EA}" dt="2023-04-28T20:30:07.667" v="713" actId="26606"/>
          <ac:spMkLst>
            <pc:docMk/>
            <pc:sldMk cId="4263684733" sldId="330"/>
            <ac:spMk id="19" creationId="{F6C1DD8F-426A-45F7-A524-5569263BE5D0}"/>
          </ac:spMkLst>
        </pc:spChg>
        <pc:spChg chg="add">
          <ac:chgData name="Emily Crose" userId="5a1598ef78992c55" providerId="LiveId" clId="{5B5661B8-B943-4828-85F0-9D6286C736EA}" dt="2023-04-28T20:30:07.667" v="713" actId="26606"/>
          <ac:spMkLst>
            <pc:docMk/>
            <pc:sldMk cId="4263684733" sldId="330"/>
            <ac:spMk id="21" creationId="{3D65D7AA-A0C8-491E-9211-059F0D299A43}"/>
          </ac:spMkLst>
        </pc:spChg>
        <pc:cxnChg chg="add">
          <ac:chgData name="Emily Crose" userId="5a1598ef78992c55" providerId="LiveId" clId="{5B5661B8-B943-4828-85F0-9D6286C736EA}" dt="2023-04-28T20:30:07.667" v="713" actId="26606"/>
          <ac:cxnSpMkLst>
            <pc:docMk/>
            <pc:sldMk cId="4263684733" sldId="330"/>
            <ac:cxnSpMk id="20" creationId="{98D39CD7-AB20-4006-930C-6368406D01E5}"/>
          </ac:cxnSpMkLst>
        </pc:cxnChg>
      </pc:sldChg>
      <pc:sldChg chg="modSp new mod">
        <pc:chgData name="Emily Crose" userId="5a1598ef78992c55" providerId="LiveId" clId="{5B5661B8-B943-4828-85F0-9D6286C736EA}" dt="2023-04-28T16:05:54.353" v="145" actId="20577"/>
        <pc:sldMkLst>
          <pc:docMk/>
          <pc:sldMk cId="3741927901" sldId="331"/>
        </pc:sldMkLst>
        <pc:spChg chg="mod">
          <ac:chgData name="Emily Crose" userId="5a1598ef78992c55" providerId="LiveId" clId="{5B5661B8-B943-4828-85F0-9D6286C736EA}" dt="2023-04-28T16:05:54.353" v="145" actId="20577"/>
          <ac:spMkLst>
            <pc:docMk/>
            <pc:sldMk cId="3741927901" sldId="331"/>
            <ac:spMk id="2" creationId="{687F436A-FDF4-B35F-5912-A5124FAC3626}"/>
          </ac:spMkLst>
        </pc:spChg>
      </pc:sldChg>
      <pc:sldChg chg="modSp new mod modNotesTx">
        <pc:chgData name="Emily Crose" userId="5a1598ef78992c55" providerId="LiveId" clId="{5B5661B8-B943-4828-85F0-9D6286C736EA}" dt="2023-05-01T14:54:39.842" v="1179" actId="20577"/>
        <pc:sldMkLst>
          <pc:docMk/>
          <pc:sldMk cId="3633622846" sldId="332"/>
        </pc:sldMkLst>
        <pc:spChg chg="mod">
          <ac:chgData name="Emily Crose" userId="5a1598ef78992c55" providerId="LiveId" clId="{5B5661B8-B943-4828-85F0-9D6286C736EA}" dt="2023-04-28T16:06:02.386" v="166" actId="20577"/>
          <ac:spMkLst>
            <pc:docMk/>
            <pc:sldMk cId="3633622846" sldId="332"/>
            <ac:spMk id="2" creationId="{856F2C24-F5F0-2404-2BD9-3C88C371D6D1}"/>
          </ac:spMkLst>
        </pc:spChg>
      </pc:sldChg>
      <pc:sldChg chg="modSp new mod">
        <pc:chgData name="Emily Crose" userId="5a1598ef78992c55" providerId="LiveId" clId="{5B5661B8-B943-4828-85F0-9D6286C736EA}" dt="2023-04-28T16:14:44.383" v="182" actId="20577"/>
        <pc:sldMkLst>
          <pc:docMk/>
          <pc:sldMk cId="1517257155" sldId="333"/>
        </pc:sldMkLst>
        <pc:spChg chg="mod">
          <ac:chgData name="Emily Crose" userId="5a1598ef78992c55" providerId="LiveId" clId="{5B5661B8-B943-4828-85F0-9D6286C736EA}" dt="2023-04-28T16:14:44.383" v="182" actId="20577"/>
          <ac:spMkLst>
            <pc:docMk/>
            <pc:sldMk cId="1517257155" sldId="333"/>
            <ac:spMk id="2" creationId="{40A64CF1-FB40-B69D-A652-542647EA4836}"/>
          </ac:spMkLst>
        </pc:spChg>
      </pc:sldChg>
      <pc:sldChg chg="delSp del delDesignElem">
        <pc:chgData name="Emily Crose" userId="5a1598ef78992c55" providerId="LiveId" clId="{5B5661B8-B943-4828-85F0-9D6286C736EA}" dt="2023-04-28T15:57:55.417" v="14" actId="47"/>
        <pc:sldMkLst>
          <pc:docMk/>
          <pc:sldMk cId="1605440027" sldId="334"/>
        </pc:sldMkLst>
        <pc:spChg chg="del">
          <ac:chgData name="Emily Crose" userId="5a1598ef78992c55" providerId="LiveId" clId="{5B5661B8-B943-4828-85F0-9D6286C736EA}" dt="2023-04-28T15:57:40.509" v="13"/>
          <ac:spMkLst>
            <pc:docMk/>
            <pc:sldMk cId="1605440027" sldId="334"/>
            <ac:spMk id="10" creationId="{A617F13B-5021-454F-90E5-3AB2383BFD34}"/>
          </ac:spMkLst>
        </pc:spChg>
        <pc:spChg chg="del">
          <ac:chgData name="Emily Crose" userId="5a1598ef78992c55" providerId="LiveId" clId="{5B5661B8-B943-4828-85F0-9D6286C736EA}" dt="2023-04-28T15:57:40.509" v="13"/>
          <ac:spMkLst>
            <pc:docMk/>
            <pc:sldMk cId="1605440027" sldId="334"/>
            <ac:spMk id="11" creationId="{65F32515-9322-44A5-8C72-4C7BFB461869}"/>
          </ac:spMkLst>
        </pc:spChg>
      </pc:sldChg>
      <pc:sldChg chg="modSp new mod">
        <pc:chgData name="Emily Crose" userId="5a1598ef78992c55" providerId="LiveId" clId="{5B5661B8-B943-4828-85F0-9D6286C736EA}" dt="2023-04-28T16:14:55.480" v="209" actId="20577"/>
        <pc:sldMkLst>
          <pc:docMk/>
          <pc:sldMk cId="3979353238" sldId="334"/>
        </pc:sldMkLst>
        <pc:spChg chg="mod">
          <ac:chgData name="Emily Crose" userId="5a1598ef78992c55" providerId="LiveId" clId="{5B5661B8-B943-4828-85F0-9D6286C736EA}" dt="2023-04-28T16:14:55.480" v="209" actId="20577"/>
          <ac:spMkLst>
            <pc:docMk/>
            <pc:sldMk cId="3979353238" sldId="334"/>
            <ac:spMk id="2" creationId="{4221D200-AE3B-1E12-CBFF-DFEA210B41C8}"/>
          </ac:spMkLst>
        </pc:spChg>
      </pc:sldChg>
      <pc:sldChg chg="modSp new mod">
        <pc:chgData name="Emily Crose" userId="5a1598ef78992c55" providerId="LiveId" clId="{5B5661B8-B943-4828-85F0-9D6286C736EA}" dt="2023-04-28T16:15:04.473" v="247" actId="20577"/>
        <pc:sldMkLst>
          <pc:docMk/>
          <pc:sldMk cId="3753920456" sldId="335"/>
        </pc:sldMkLst>
        <pc:spChg chg="mod">
          <ac:chgData name="Emily Crose" userId="5a1598ef78992c55" providerId="LiveId" clId="{5B5661B8-B943-4828-85F0-9D6286C736EA}" dt="2023-04-28T16:15:04.473" v="247" actId="20577"/>
          <ac:spMkLst>
            <pc:docMk/>
            <pc:sldMk cId="3753920456" sldId="335"/>
            <ac:spMk id="2" creationId="{E600A96F-52A6-ACE0-94AD-C36426CD5188}"/>
          </ac:spMkLst>
        </pc:spChg>
      </pc:sldChg>
      <pc:sldChg chg="modSp new mod">
        <pc:chgData name="Emily Crose" userId="5a1598ef78992c55" providerId="LiveId" clId="{5B5661B8-B943-4828-85F0-9D6286C736EA}" dt="2023-04-28T16:15:17.439" v="257" actId="20577"/>
        <pc:sldMkLst>
          <pc:docMk/>
          <pc:sldMk cId="2503208783" sldId="336"/>
        </pc:sldMkLst>
        <pc:spChg chg="mod">
          <ac:chgData name="Emily Crose" userId="5a1598ef78992c55" providerId="LiveId" clId="{5B5661B8-B943-4828-85F0-9D6286C736EA}" dt="2023-04-28T16:15:17.439" v="257" actId="20577"/>
          <ac:spMkLst>
            <pc:docMk/>
            <pc:sldMk cId="2503208783" sldId="336"/>
            <ac:spMk id="2" creationId="{5472233B-3DB9-A6D3-3372-D287CE29A5DA}"/>
          </ac:spMkLst>
        </pc:spChg>
      </pc:sldChg>
      <pc:sldChg chg="modSp new mod">
        <pc:chgData name="Emily Crose" userId="5a1598ef78992c55" providerId="LiveId" clId="{5B5661B8-B943-4828-85F0-9D6286C736EA}" dt="2023-04-28T16:15:22.393" v="264" actId="20577"/>
        <pc:sldMkLst>
          <pc:docMk/>
          <pc:sldMk cId="2385144383" sldId="337"/>
        </pc:sldMkLst>
        <pc:spChg chg="mod">
          <ac:chgData name="Emily Crose" userId="5a1598ef78992c55" providerId="LiveId" clId="{5B5661B8-B943-4828-85F0-9D6286C736EA}" dt="2023-04-28T16:15:22.393" v="264" actId="20577"/>
          <ac:spMkLst>
            <pc:docMk/>
            <pc:sldMk cId="2385144383" sldId="337"/>
            <ac:spMk id="2" creationId="{212E7E23-81A4-8E52-B17F-B53B5123F611}"/>
          </ac:spMkLst>
        </pc:spChg>
      </pc:sldChg>
      <pc:sldChg chg="addSp delSp modSp new mod setBg">
        <pc:chgData name="Emily Crose" userId="5a1598ef78992c55" providerId="LiveId" clId="{5B5661B8-B943-4828-85F0-9D6286C736EA}" dt="2023-05-01T15:24:22.260" v="1780" actId="1076"/>
        <pc:sldMkLst>
          <pc:docMk/>
          <pc:sldMk cId="1124953439" sldId="338"/>
        </pc:sldMkLst>
        <pc:spChg chg="mod">
          <ac:chgData name="Emily Crose" userId="5a1598ef78992c55" providerId="LiveId" clId="{5B5661B8-B943-4828-85F0-9D6286C736EA}" dt="2023-05-01T15:24:18.843" v="1779" actId="1076"/>
          <ac:spMkLst>
            <pc:docMk/>
            <pc:sldMk cId="1124953439" sldId="338"/>
            <ac:spMk id="2" creationId="{93AFE74F-3089-4701-C004-0CF3428D1A14}"/>
          </ac:spMkLst>
        </pc:spChg>
        <pc:spChg chg="add">
          <ac:chgData name="Emily Crose" userId="5a1598ef78992c55" providerId="LiveId" clId="{5B5661B8-B943-4828-85F0-9D6286C736EA}" dt="2023-05-01T15:21:23.845" v="1773" actId="26606"/>
          <ac:spMkLst>
            <pc:docMk/>
            <pc:sldMk cId="1124953439" sldId="338"/>
            <ac:spMk id="8" creationId="{F1ACBE00-0221-433D-8EA5-D9D7B45F35BE}"/>
          </ac:spMkLst>
        </pc:spChg>
        <pc:picChg chg="add del">
          <ac:chgData name="Emily Crose" userId="5a1598ef78992c55" providerId="LiveId" clId="{5B5661B8-B943-4828-85F0-9D6286C736EA}" dt="2023-05-01T15:24:05.388" v="1774" actId="478"/>
          <ac:picMkLst>
            <pc:docMk/>
            <pc:sldMk cId="1124953439" sldId="338"/>
            <ac:picMk id="4" creationId="{59C34FEA-56F9-A466-C70F-ACD95BEB13F6}"/>
          </ac:picMkLst>
        </pc:picChg>
        <pc:picChg chg="add mod">
          <ac:chgData name="Emily Crose" userId="5a1598ef78992c55" providerId="LiveId" clId="{5B5661B8-B943-4828-85F0-9D6286C736EA}" dt="2023-05-01T15:24:22.260" v="1780" actId="1076"/>
          <ac:picMkLst>
            <pc:docMk/>
            <pc:sldMk cId="1124953439" sldId="338"/>
            <ac:picMk id="5" creationId="{C8539430-A3DF-77CA-A66E-CD052B62E16C}"/>
          </ac:picMkLst>
        </pc:picChg>
      </pc:sldChg>
      <pc:sldChg chg="addSp modSp new mod setBg">
        <pc:chgData name="Emily Crose" userId="5a1598ef78992c55" providerId="LiveId" clId="{5B5661B8-B943-4828-85F0-9D6286C736EA}" dt="2023-05-01T15:59:27.012" v="1805" actId="26606"/>
        <pc:sldMkLst>
          <pc:docMk/>
          <pc:sldMk cId="1761967842" sldId="339"/>
        </pc:sldMkLst>
        <pc:spChg chg="mod">
          <ac:chgData name="Emily Crose" userId="5a1598ef78992c55" providerId="LiveId" clId="{5B5661B8-B943-4828-85F0-9D6286C736EA}" dt="2023-05-01T15:59:27.012" v="1805" actId="26606"/>
          <ac:spMkLst>
            <pc:docMk/>
            <pc:sldMk cId="1761967842" sldId="339"/>
            <ac:spMk id="2" creationId="{A987EB47-90B5-6A5F-E7C1-E47F8AA8A18C}"/>
          </ac:spMkLst>
        </pc:spChg>
        <pc:spChg chg="add">
          <ac:chgData name="Emily Crose" userId="5a1598ef78992c55" providerId="LiveId" clId="{5B5661B8-B943-4828-85F0-9D6286C736EA}" dt="2023-05-01T15:59:27.012" v="1805" actId="26606"/>
          <ac:spMkLst>
            <pc:docMk/>
            <pc:sldMk cId="1761967842" sldId="339"/>
            <ac:spMk id="9" creationId="{F1ACBE00-0221-433D-8EA5-D9D7B45F35BE}"/>
          </ac:spMkLst>
        </pc:spChg>
        <pc:picChg chg="add mod">
          <ac:chgData name="Emily Crose" userId="5a1598ef78992c55" providerId="LiveId" clId="{5B5661B8-B943-4828-85F0-9D6286C736EA}" dt="2023-05-01T15:59:27.012" v="1805" actId="26606"/>
          <ac:picMkLst>
            <pc:docMk/>
            <pc:sldMk cId="1761967842" sldId="339"/>
            <ac:picMk id="4" creationId="{809461A4-4567-BF03-5AE5-42FF6999C8D7}"/>
          </ac:picMkLst>
        </pc:picChg>
      </pc:sldChg>
      <pc:sldChg chg="addSp delSp modSp new mod setBg">
        <pc:chgData name="Emily Crose" userId="5a1598ef78992c55" providerId="LiveId" clId="{5B5661B8-B943-4828-85F0-9D6286C736EA}" dt="2023-05-01T16:03:40.995" v="1817" actId="1076"/>
        <pc:sldMkLst>
          <pc:docMk/>
          <pc:sldMk cId="3059284847" sldId="340"/>
        </pc:sldMkLst>
        <pc:spChg chg="mod">
          <ac:chgData name="Emily Crose" userId="5a1598ef78992c55" providerId="LiveId" clId="{5B5661B8-B943-4828-85F0-9D6286C736EA}" dt="2023-05-01T16:03:35.196" v="1814" actId="26606"/>
          <ac:spMkLst>
            <pc:docMk/>
            <pc:sldMk cId="3059284847" sldId="340"/>
            <ac:spMk id="2" creationId="{93AA847E-6BEA-5A9F-4ABB-1DFB9ADB3BC0}"/>
          </ac:spMkLst>
        </pc:spChg>
        <pc:spChg chg="add">
          <ac:chgData name="Emily Crose" userId="5a1598ef78992c55" providerId="LiveId" clId="{5B5661B8-B943-4828-85F0-9D6286C736EA}" dt="2023-05-01T16:03:35.196" v="1814" actId="26606"/>
          <ac:spMkLst>
            <pc:docMk/>
            <pc:sldMk cId="3059284847" sldId="340"/>
            <ac:spMk id="9" creationId="{5D5E0904-721C-4D68-9EB8-1C9752E329A7}"/>
          </ac:spMkLst>
        </pc:spChg>
        <pc:spChg chg="add">
          <ac:chgData name="Emily Crose" userId="5a1598ef78992c55" providerId="LiveId" clId="{5B5661B8-B943-4828-85F0-9D6286C736EA}" dt="2023-05-01T16:03:35.196" v="1814" actId="26606"/>
          <ac:spMkLst>
            <pc:docMk/>
            <pc:sldMk cId="3059284847" sldId="340"/>
            <ac:spMk id="11" creationId="{7466C88B-B170-4C69-85D3-FD6AD975F9A0}"/>
          </ac:spMkLst>
        </pc:spChg>
        <pc:spChg chg="add">
          <ac:chgData name="Emily Crose" userId="5a1598ef78992c55" providerId="LiveId" clId="{5B5661B8-B943-4828-85F0-9D6286C736EA}" dt="2023-05-01T16:03:35.196" v="1814" actId="26606"/>
          <ac:spMkLst>
            <pc:docMk/>
            <pc:sldMk cId="3059284847" sldId="340"/>
            <ac:spMk id="13" creationId="{080FE256-DF37-4639-8CB7-2E2F1897AD0F}"/>
          </ac:spMkLst>
        </pc:spChg>
        <pc:spChg chg="add">
          <ac:chgData name="Emily Crose" userId="5a1598ef78992c55" providerId="LiveId" clId="{5B5661B8-B943-4828-85F0-9D6286C736EA}" dt="2023-05-01T16:03:35.196" v="1814" actId="26606"/>
          <ac:spMkLst>
            <pc:docMk/>
            <pc:sldMk cId="3059284847" sldId="340"/>
            <ac:spMk id="15" creationId="{FDD1039A-772C-4213-A092-0D8A9EF4ACAB}"/>
          </ac:spMkLst>
        </pc:spChg>
        <pc:spChg chg="add">
          <ac:chgData name="Emily Crose" userId="5a1598ef78992c55" providerId="LiveId" clId="{5B5661B8-B943-4828-85F0-9D6286C736EA}" dt="2023-05-01T16:03:35.196" v="1814" actId="26606"/>
          <ac:spMkLst>
            <pc:docMk/>
            <pc:sldMk cId="3059284847" sldId="340"/>
            <ac:spMk id="17" creationId="{0B39728D-66CA-4175-956D-FE26F3225678}"/>
          </ac:spMkLst>
        </pc:spChg>
        <pc:picChg chg="add del mod">
          <ac:chgData name="Emily Crose" userId="5a1598ef78992c55" providerId="LiveId" clId="{5B5661B8-B943-4828-85F0-9D6286C736EA}" dt="2023-05-01T16:03:29.663" v="1813" actId="21"/>
          <ac:picMkLst>
            <pc:docMk/>
            <pc:sldMk cId="3059284847" sldId="340"/>
            <ac:picMk id="4" creationId="{F731195A-147F-A2C9-EE61-37B2F32937C5}"/>
          </ac:picMkLst>
        </pc:picChg>
        <pc:picChg chg="add mod">
          <ac:chgData name="Emily Crose" userId="5a1598ef78992c55" providerId="LiveId" clId="{5B5661B8-B943-4828-85F0-9D6286C736EA}" dt="2023-05-01T16:03:40.995" v="1817" actId="1076"/>
          <ac:picMkLst>
            <pc:docMk/>
            <pc:sldMk cId="3059284847" sldId="340"/>
            <ac:picMk id="5" creationId="{FF6AC685-020F-EFC6-1EFB-B201FB040437}"/>
          </ac:picMkLst>
        </pc:picChg>
        <pc:picChg chg="add del">
          <ac:chgData name="Emily Crose" userId="5a1598ef78992c55" providerId="LiveId" clId="{5B5661B8-B943-4828-85F0-9D6286C736EA}" dt="2023-05-01T16:03:36.828" v="1815" actId="478"/>
          <ac:picMkLst>
            <pc:docMk/>
            <pc:sldMk cId="3059284847" sldId="340"/>
            <ac:picMk id="6" creationId="{7191AAB5-3276-A5E7-50A9-00365533763F}"/>
          </ac:picMkLst>
        </pc:picChg>
      </pc:sldChg>
      <pc:sldChg chg="addSp modSp new del mod setBg">
        <pc:chgData name="Emily Crose" userId="5a1598ef78992c55" providerId="LiveId" clId="{5B5661B8-B943-4828-85F0-9D6286C736EA}" dt="2023-05-01T16:18:17.245" v="1928" actId="2696"/>
        <pc:sldMkLst>
          <pc:docMk/>
          <pc:sldMk cId="388085686" sldId="341"/>
        </pc:sldMkLst>
        <pc:spChg chg="mod">
          <ac:chgData name="Emily Crose" userId="5a1598ef78992c55" providerId="LiveId" clId="{5B5661B8-B943-4828-85F0-9D6286C736EA}" dt="2023-05-01T16:07:34.219" v="1882" actId="14100"/>
          <ac:spMkLst>
            <pc:docMk/>
            <pc:sldMk cId="388085686" sldId="341"/>
            <ac:spMk id="2" creationId="{39DEE7B4-D41A-58D9-DE2F-EB53246F1A47}"/>
          </ac:spMkLst>
        </pc:spChg>
        <pc:spChg chg="add">
          <ac:chgData name="Emily Crose" userId="5a1598ef78992c55" providerId="LiveId" clId="{5B5661B8-B943-4828-85F0-9D6286C736EA}" dt="2023-05-01T16:05:30.566" v="1818" actId="26606"/>
          <ac:spMkLst>
            <pc:docMk/>
            <pc:sldMk cId="388085686" sldId="341"/>
            <ac:spMk id="8" creationId="{F1ACBE00-0221-433D-8EA5-D9D7B45F35BE}"/>
          </ac:spMkLst>
        </pc:spChg>
        <pc:picChg chg="add">
          <ac:chgData name="Emily Crose" userId="5a1598ef78992c55" providerId="LiveId" clId="{5B5661B8-B943-4828-85F0-9D6286C736EA}" dt="2023-05-01T16:05:30.566" v="1818" actId="26606"/>
          <ac:picMkLst>
            <pc:docMk/>
            <pc:sldMk cId="388085686" sldId="341"/>
            <ac:picMk id="4" creationId="{80B379D7-D8A8-C04C-4DF0-43A68A53C230}"/>
          </ac:picMkLst>
        </pc:picChg>
      </pc:sldChg>
      <pc:sldChg chg="modSp new del mod">
        <pc:chgData name="Emily Crose" userId="5a1598ef78992c55" providerId="LiveId" clId="{5B5661B8-B943-4828-85F0-9D6286C736EA}" dt="2023-05-01T16:08:51.027" v="1883" actId="47"/>
        <pc:sldMkLst>
          <pc:docMk/>
          <pc:sldMk cId="1542495501" sldId="342"/>
        </pc:sldMkLst>
        <pc:spChg chg="mod">
          <ac:chgData name="Emily Crose" userId="5a1598ef78992c55" providerId="LiveId" clId="{5B5661B8-B943-4828-85F0-9D6286C736EA}" dt="2023-04-28T16:16:27.193" v="342" actId="20577"/>
          <ac:spMkLst>
            <pc:docMk/>
            <pc:sldMk cId="1542495501" sldId="342"/>
            <ac:spMk id="2" creationId="{FCCA0227-8229-E163-1C35-4FD2DCFC5D4B}"/>
          </ac:spMkLst>
        </pc:spChg>
      </pc:sldChg>
      <pc:sldChg chg="modSp new del mod">
        <pc:chgData name="Emily Crose" userId="5a1598ef78992c55" providerId="LiveId" clId="{5B5661B8-B943-4828-85F0-9D6286C736EA}" dt="2023-05-01T16:18:17.245" v="1928" actId="2696"/>
        <pc:sldMkLst>
          <pc:docMk/>
          <pc:sldMk cId="4024114522" sldId="343"/>
        </pc:sldMkLst>
        <pc:spChg chg="mod">
          <ac:chgData name="Emily Crose" userId="5a1598ef78992c55" providerId="LiveId" clId="{5B5661B8-B943-4828-85F0-9D6286C736EA}" dt="2023-04-28T16:16:34.981" v="347" actId="20577"/>
          <ac:spMkLst>
            <pc:docMk/>
            <pc:sldMk cId="4024114522" sldId="343"/>
            <ac:spMk id="2" creationId="{7ABD2BC7-E68B-66ED-4E1D-5AA67F6EABE7}"/>
          </ac:spMkLst>
        </pc:spChg>
      </pc:sldChg>
      <pc:sldChg chg="modSp new del mod">
        <pc:chgData name="Emily Crose" userId="5a1598ef78992c55" providerId="LiveId" clId="{5B5661B8-B943-4828-85F0-9D6286C736EA}" dt="2023-05-01T16:18:17.245" v="1928" actId="2696"/>
        <pc:sldMkLst>
          <pc:docMk/>
          <pc:sldMk cId="519421666" sldId="344"/>
        </pc:sldMkLst>
        <pc:spChg chg="mod">
          <ac:chgData name="Emily Crose" userId="5a1598ef78992c55" providerId="LiveId" clId="{5B5661B8-B943-4828-85F0-9D6286C736EA}" dt="2023-04-28T16:16:42.575" v="367" actId="20577"/>
          <ac:spMkLst>
            <pc:docMk/>
            <pc:sldMk cId="519421666" sldId="344"/>
            <ac:spMk id="2" creationId="{C325DC12-8196-88D4-120D-5409E2C58303}"/>
          </ac:spMkLst>
        </pc:spChg>
      </pc:sldChg>
      <pc:sldChg chg="modSp new del mod">
        <pc:chgData name="Emily Crose" userId="5a1598ef78992c55" providerId="LiveId" clId="{5B5661B8-B943-4828-85F0-9D6286C736EA}" dt="2023-05-01T16:18:17.245" v="1928" actId="2696"/>
        <pc:sldMkLst>
          <pc:docMk/>
          <pc:sldMk cId="3285437140" sldId="345"/>
        </pc:sldMkLst>
        <pc:spChg chg="mod">
          <ac:chgData name="Emily Crose" userId="5a1598ef78992c55" providerId="LiveId" clId="{5B5661B8-B943-4828-85F0-9D6286C736EA}" dt="2023-04-28T16:16:49.217" v="375" actId="20577"/>
          <ac:spMkLst>
            <pc:docMk/>
            <pc:sldMk cId="3285437140" sldId="345"/>
            <ac:spMk id="2" creationId="{48F13672-9A57-0E3C-A7F7-E6370167D0CC}"/>
          </ac:spMkLst>
        </pc:spChg>
      </pc:sldChg>
      <pc:sldChg chg="modSp new del mod">
        <pc:chgData name="Emily Crose" userId="5a1598ef78992c55" providerId="LiveId" clId="{5B5661B8-B943-4828-85F0-9D6286C736EA}" dt="2023-05-01T16:18:17.245" v="1928" actId="2696"/>
        <pc:sldMkLst>
          <pc:docMk/>
          <pc:sldMk cId="1348418728" sldId="346"/>
        </pc:sldMkLst>
        <pc:spChg chg="mod">
          <ac:chgData name="Emily Crose" userId="5a1598ef78992c55" providerId="LiveId" clId="{5B5661B8-B943-4828-85F0-9D6286C736EA}" dt="2023-04-28T16:17:03.588" v="392" actId="20577"/>
          <ac:spMkLst>
            <pc:docMk/>
            <pc:sldMk cId="1348418728" sldId="346"/>
            <ac:spMk id="2" creationId="{E5FDAD57-084A-456C-8347-81D74B141773}"/>
          </ac:spMkLst>
        </pc:spChg>
      </pc:sldChg>
      <pc:sldChg chg="modSp new del mod">
        <pc:chgData name="Emily Crose" userId="5a1598ef78992c55" providerId="LiveId" clId="{5B5661B8-B943-4828-85F0-9D6286C736EA}" dt="2023-05-01T16:18:17.245" v="1928" actId="2696"/>
        <pc:sldMkLst>
          <pc:docMk/>
          <pc:sldMk cId="4163456400" sldId="347"/>
        </pc:sldMkLst>
        <pc:spChg chg="mod">
          <ac:chgData name="Emily Crose" userId="5a1598ef78992c55" providerId="LiveId" clId="{5B5661B8-B943-4828-85F0-9D6286C736EA}" dt="2023-04-28T16:17:13.446" v="414" actId="20577"/>
          <ac:spMkLst>
            <pc:docMk/>
            <pc:sldMk cId="4163456400" sldId="347"/>
            <ac:spMk id="2" creationId="{F6C7134C-B4A5-66AD-DD1A-0BA1329D1830}"/>
          </ac:spMkLst>
        </pc:spChg>
      </pc:sldChg>
      <pc:sldChg chg="modSp new del mod">
        <pc:chgData name="Emily Crose" userId="5a1598ef78992c55" providerId="LiveId" clId="{5B5661B8-B943-4828-85F0-9D6286C736EA}" dt="2023-05-01T16:18:17.245" v="1928" actId="2696"/>
        <pc:sldMkLst>
          <pc:docMk/>
          <pc:sldMk cId="1170518698" sldId="348"/>
        </pc:sldMkLst>
        <pc:spChg chg="mod">
          <ac:chgData name="Emily Crose" userId="5a1598ef78992c55" providerId="LiveId" clId="{5B5661B8-B943-4828-85F0-9D6286C736EA}" dt="2023-04-28T16:17:21.107" v="424" actId="20577"/>
          <ac:spMkLst>
            <pc:docMk/>
            <pc:sldMk cId="1170518698" sldId="348"/>
            <ac:spMk id="2" creationId="{38044729-78A0-6870-4DCD-D1AD9E34349B}"/>
          </ac:spMkLst>
        </pc:spChg>
      </pc:sldChg>
      <pc:sldChg chg="modSp new del mod">
        <pc:chgData name="Emily Crose" userId="5a1598ef78992c55" providerId="LiveId" clId="{5B5661B8-B943-4828-85F0-9D6286C736EA}" dt="2023-05-01T16:18:17.245" v="1928" actId="2696"/>
        <pc:sldMkLst>
          <pc:docMk/>
          <pc:sldMk cId="3430215471" sldId="349"/>
        </pc:sldMkLst>
        <pc:spChg chg="mod">
          <ac:chgData name="Emily Crose" userId="5a1598ef78992c55" providerId="LiveId" clId="{5B5661B8-B943-4828-85F0-9D6286C736EA}" dt="2023-04-28T16:17:27.970" v="443" actId="20577"/>
          <ac:spMkLst>
            <pc:docMk/>
            <pc:sldMk cId="3430215471" sldId="349"/>
            <ac:spMk id="2" creationId="{E57BEBF7-A993-6D78-CB70-829A3E7A1C02}"/>
          </ac:spMkLst>
        </pc:spChg>
      </pc:sldChg>
      <pc:sldChg chg="modSp new del mod">
        <pc:chgData name="Emily Crose" userId="5a1598ef78992c55" providerId="LiveId" clId="{5B5661B8-B943-4828-85F0-9D6286C736EA}" dt="2023-05-01T16:18:17.245" v="1928" actId="2696"/>
        <pc:sldMkLst>
          <pc:docMk/>
          <pc:sldMk cId="2075043891" sldId="350"/>
        </pc:sldMkLst>
        <pc:spChg chg="mod">
          <ac:chgData name="Emily Crose" userId="5a1598ef78992c55" providerId="LiveId" clId="{5B5661B8-B943-4828-85F0-9D6286C736EA}" dt="2023-04-28T16:17:34.357" v="457" actId="20577"/>
          <ac:spMkLst>
            <pc:docMk/>
            <pc:sldMk cId="2075043891" sldId="350"/>
            <ac:spMk id="2" creationId="{FFC446EE-A412-D2AE-93A0-310BC62B5F7B}"/>
          </ac:spMkLst>
        </pc:spChg>
      </pc:sldChg>
      <pc:sldChg chg="addSp modSp new mod setBg modClrScheme chgLayout">
        <pc:chgData name="Emily Crose" userId="5a1598ef78992c55" providerId="LiveId" clId="{5B5661B8-B943-4828-85F0-9D6286C736EA}" dt="2023-05-01T00:07:12.031" v="1029" actId="26606"/>
        <pc:sldMkLst>
          <pc:docMk/>
          <pc:sldMk cId="3032050157" sldId="351"/>
        </pc:sldMkLst>
        <pc:spChg chg="mod ord">
          <ac:chgData name="Emily Crose" userId="5a1598ef78992c55" providerId="LiveId" clId="{5B5661B8-B943-4828-85F0-9D6286C736EA}" dt="2023-05-01T00:07:12.031" v="1029" actId="26606"/>
          <ac:spMkLst>
            <pc:docMk/>
            <pc:sldMk cId="3032050157" sldId="351"/>
            <ac:spMk id="2" creationId="{E66DFB27-731F-84F3-04FB-E7D4AED18259}"/>
          </ac:spMkLst>
        </pc:spChg>
        <pc:spChg chg="add mod ord">
          <ac:chgData name="Emily Crose" userId="5a1598ef78992c55" providerId="LiveId" clId="{5B5661B8-B943-4828-85F0-9D6286C736EA}" dt="2023-05-01T00:07:12.031" v="1029" actId="26606"/>
          <ac:spMkLst>
            <pc:docMk/>
            <pc:sldMk cId="3032050157" sldId="351"/>
            <ac:spMk id="3" creationId="{A352EC7C-8D61-9E52-487F-0E3CA27D94F5}"/>
          </ac:spMkLst>
        </pc:spChg>
        <pc:picChg chg="add">
          <ac:chgData name="Emily Crose" userId="5a1598ef78992c55" providerId="LiveId" clId="{5B5661B8-B943-4828-85F0-9D6286C736EA}" dt="2023-05-01T00:07:12.031" v="1029" actId="26606"/>
          <ac:picMkLst>
            <pc:docMk/>
            <pc:sldMk cId="3032050157" sldId="351"/>
            <ac:picMk id="5" creationId="{C710234C-51CA-9E1E-78A3-A2ACD2E26D9A}"/>
          </ac:picMkLst>
        </pc:picChg>
      </pc:sldChg>
      <pc:sldChg chg="addSp modSp new mod modClrScheme chgLayout">
        <pc:chgData name="Emily Crose" userId="5a1598ef78992c55" providerId="LiveId" clId="{5B5661B8-B943-4828-85F0-9D6286C736EA}" dt="2023-04-28T20:33:21.357" v="801" actId="20577"/>
        <pc:sldMkLst>
          <pc:docMk/>
          <pc:sldMk cId="3633508194" sldId="352"/>
        </pc:sldMkLst>
        <pc:spChg chg="mod ord">
          <ac:chgData name="Emily Crose" userId="5a1598ef78992c55" providerId="LiveId" clId="{5B5661B8-B943-4828-85F0-9D6286C736EA}" dt="2023-04-28T20:32:26.138" v="738" actId="700"/>
          <ac:spMkLst>
            <pc:docMk/>
            <pc:sldMk cId="3633508194" sldId="352"/>
            <ac:spMk id="2" creationId="{7A90E1C6-D2BE-44C2-AD5C-8CFBD48ADB40}"/>
          </ac:spMkLst>
        </pc:spChg>
        <pc:spChg chg="add mod ord">
          <ac:chgData name="Emily Crose" userId="5a1598ef78992c55" providerId="LiveId" clId="{5B5661B8-B943-4828-85F0-9D6286C736EA}" dt="2023-04-28T20:33:21.357" v="801" actId="20577"/>
          <ac:spMkLst>
            <pc:docMk/>
            <pc:sldMk cId="3633508194" sldId="352"/>
            <ac:spMk id="3" creationId="{A1B133ED-DAF8-181B-A556-F73C39B9058A}"/>
          </ac:spMkLst>
        </pc:spChg>
      </pc:sldChg>
      <pc:sldChg chg="addSp modSp new mod setBg setClrOvrMap">
        <pc:chgData name="Emily Crose" userId="5a1598ef78992c55" providerId="LiveId" clId="{5B5661B8-B943-4828-85F0-9D6286C736EA}" dt="2023-04-30T16:27:43.459" v="922" actId="27614"/>
        <pc:sldMkLst>
          <pc:docMk/>
          <pc:sldMk cId="3931367874" sldId="353"/>
        </pc:sldMkLst>
        <pc:spChg chg="mod">
          <ac:chgData name="Emily Crose" userId="5a1598ef78992c55" providerId="LiveId" clId="{5B5661B8-B943-4828-85F0-9D6286C736EA}" dt="2023-04-30T16:27:39.799" v="921" actId="26606"/>
          <ac:spMkLst>
            <pc:docMk/>
            <pc:sldMk cId="3931367874" sldId="353"/>
            <ac:spMk id="2" creationId="{435882BC-CB6E-9340-A0DB-8DD4A6574142}"/>
          </ac:spMkLst>
        </pc:spChg>
        <pc:spChg chg="add">
          <ac:chgData name="Emily Crose" userId="5a1598ef78992c55" providerId="LiveId" clId="{5B5661B8-B943-4828-85F0-9D6286C736EA}" dt="2023-04-30T16:27:39.799" v="921" actId="26606"/>
          <ac:spMkLst>
            <pc:docMk/>
            <pc:sldMk cId="3931367874" sldId="353"/>
            <ac:spMk id="8" creationId="{F1ACBE00-0221-433D-8EA5-D9D7B45F35BE}"/>
          </ac:spMkLst>
        </pc:spChg>
        <pc:spChg chg="add">
          <ac:chgData name="Emily Crose" userId="5a1598ef78992c55" providerId="LiveId" clId="{5B5661B8-B943-4828-85F0-9D6286C736EA}" dt="2023-04-30T16:27:39.799" v="921" actId="26606"/>
          <ac:spMkLst>
            <pc:docMk/>
            <pc:sldMk cId="3931367874" sldId="353"/>
            <ac:spMk id="10" creationId="{EFB0C39A-F8CA-4A79-AFFC-E9780FB1991A}"/>
          </ac:spMkLst>
        </pc:spChg>
        <pc:picChg chg="add mod">
          <ac:chgData name="Emily Crose" userId="5a1598ef78992c55" providerId="LiveId" clId="{5B5661B8-B943-4828-85F0-9D6286C736EA}" dt="2023-04-30T16:27:43.459" v="922" actId="27614"/>
          <ac:picMkLst>
            <pc:docMk/>
            <pc:sldMk cId="3931367874" sldId="353"/>
            <ac:picMk id="4" creationId="{69423E10-9140-8CD7-236C-E7B25A1305A0}"/>
          </ac:picMkLst>
        </pc:picChg>
      </pc:sldChg>
      <pc:sldChg chg="delSp del delDesignElem">
        <pc:chgData name="Emily Crose" userId="5a1598ef78992c55" providerId="LiveId" clId="{5B5661B8-B943-4828-85F0-9D6286C736EA}" dt="2023-04-28T15:57:55.417" v="14" actId="47"/>
        <pc:sldMkLst>
          <pc:docMk/>
          <pc:sldMk cId="4216173775" sldId="353"/>
        </pc:sldMkLst>
        <pc:spChg chg="del">
          <ac:chgData name="Emily Crose" userId="5a1598ef78992c55" providerId="LiveId" clId="{5B5661B8-B943-4828-85F0-9D6286C736EA}" dt="2023-04-28T15:57:40.509" v="13"/>
          <ac:spMkLst>
            <pc:docMk/>
            <pc:sldMk cId="4216173775" sldId="353"/>
            <ac:spMk id="10" creationId="{377641A3-0AD1-47C4-888F-5D557BC9C0CB}"/>
          </ac:spMkLst>
        </pc:spChg>
      </pc:sldChg>
      <pc:sldChg chg="modSp new mod">
        <pc:chgData name="Emily Crose" userId="5a1598ef78992c55" providerId="LiveId" clId="{5B5661B8-B943-4828-85F0-9D6286C736EA}" dt="2023-04-30T16:16:46.667" v="879" actId="20577"/>
        <pc:sldMkLst>
          <pc:docMk/>
          <pc:sldMk cId="2097853641" sldId="354"/>
        </pc:sldMkLst>
        <pc:spChg chg="mod">
          <ac:chgData name="Emily Crose" userId="5a1598ef78992c55" providerId="LiveId" clId="{5B5661B8-B943-4828-85F0-9D6286C736EA}" dt="2023-04-30T16:16:46.667" v="879" actId="20577"/>
          <ac:spMkLst>
            <pc:docMk/>
            <pc:sldMk cId="2097853641" sldId="354"/>
            <ac:spMk id="2" creationId="{96B49E9B-B64A-EB39-8DB2-A07C51B07EF4}"/>
          </ac:spMkLst>
        </pc:spChg>
      </pc:sldChg>
      <pc:sldChg chg="del">
        <pc:chgData name="Emily Crose" userId="5a1598ef78992c55" providerId="LiveId" clId="{5B5661B8-B943-4828-85F0-9D6286C736EA}" dt="2023-04-28T15:57:55.417" v="14" actId="47"/>
        <pc:sldMkLst>
          <pc:docMk/>
          <pc:sldMk cId="2150080046" sldId="354"/>
        </pc:sldMkLst>
      </pc:sldChg>
      <pc:sldChg chg="addSp delSp modSp new mod setBg setClrOvrMap">
        <pc:chgData name="Emily Crose" userId="5a1598ef78992c55" providerId="LiveId" clId="{5B5661B8-B943-4828-85F0-9D6286C736EA}" dt="2023-04-30T16:37:57.499" v="961" actId="26606"/>
        <pc:sldMkLst>
          <pc:docMk/>
          <pc:sldMk cId="2045117164" sldId="355"/>
        </pc:sldMkLst>
        <pc:spChg chg="del mod ord">
          <ac:chgData name="Emily Crose" userId="5a1598ef78992c55" providerId="LiveId" clId="{5B5661B8-B943-4828-85F0-9D6286C736EA}" dt="2023-04-30T16:37:51.334" v="959" actId="478"/>
          <ac:spMkLst>
            <pc:docMk/>
            <pc:sldMk cId="2045117164" sldId="355"/>
            <ac:spMk id="2" creationId="{FFF22613-3EAC-60A1-A7ED-7C2D98C2A376}"/>
          </ac:spMkLst>
        </pc:spChg>
        <pc:spChg chg="add del">
          <ac:chgData name="Emily Crose" userId="5a1598ef78992c55" providerId="LiveId" clId="{5B5661B8-B943-4828-85F0-9D6286C736EA}" dt="2023-04-30T16:37:47.592" v="958" actId="26606"/>
          <ac:spMkLst>
            <pc:docMk/>
            <pc:sldMk cId="2045117164" sldId="355"/>
            <ac:spMk id="9" creationId="{5D5E0904-721C-4D68-9EB8-1C9752E329A7}"/>
          </ac:spMkLst>
        </pc:spChg>
        <pc:spChg chg="add del mod">
          <ac:chgData name="Emily Crose" userId="5a1598ef78992c55" providerId="LiveId" clId="{5B5661B8-B943-4828-85F0-9D6286C736EA}" dt="2023-04-30T16:37:55.862" v="960" actId="478"/>
          <ac:spMkLst>
            <pc:docMk/>
            <pc:sldMk cId="2045117164" sldId="355"/>
            <ac:spMk id="10" creationId="{69D9EB36-E219-A210-B1F4-5B2AE6963252}"/>
          </ac:spMkLst>
        </pc:spChg>
        <pc:spChg chg="add del">
          <ac:chgData name="Emily Crose" userId="5a1598ef78992c55" providerId="LiveId" clId="{5B5661B8-B943-4828-85F0-9D6286C736EA}" dt="2023-04-30T16:37:57.499" v="961" actId="26606"/>
          <ac:spMkLst>
            <pc:docMk/>
            <pc:sldMk cId="2045117164" sldId="355"/>
            <ac:spMk id="14" creationId="{F1ACBE00-0221-433D-8EA5-D9D7B45F35BE}"/>
          </ac:spMkLst>
        </pc:spChg>
        <pc:spChg chg="add del">
          <ac:chgData name="Emily Crose" userId="5a1598ef78992c55" providerId="LiveId" clId="{5B5661B8-B943-4828-85F0-9D6286C736EA}" dt="2023-04-30T16:37:57.499" v="961" actId="26606"/>
          <ac:spMkLst>
            <pc:docMk/>
            <pc:sldMk cId="2045117164" sldId="355"/>
            <ac:spMk id="16" creationId="{EFB0C39A-F8CA-4A79-AFFC-E9780FB1991A}"/>
          </ac:spMkLst>
        </pc:spChg>
        <pc:spChg chg="add">
          <ac:chgData name="Emily Crose" userId="5a1598ef78992c55" providerId="LiveId" clId="{5B5661B8-B943-4828-85F0-9D6286C736EA}" dt="2023-04-30T16:37:57.499" v="961" actId="26606"/>
          <ac:spMkLst>
            <pc:docMk/>
            <pc:sldMk cId="2045117164" sldId="355"/>
            <ac:spMk id="21" creationId="{21FFDA05-9640-4040-B33E-D46FD04434DB}"/>
          </ac:spMkLst>
        </pc:spChg>
        <pc:picChg chg="add del mod">
          <ac:chgData name="Emily Crose" userId="5a1598ef78992c55" providerId="LiveId" clId="{5B5661B8-B943-4828-85F0-9D6286C736EA}" dt="2023-04-30T16:37:41.976" v="954" actId="478"/>
          <ac:picMkLst>
            <pc:docMk/>
            <pc:sldMk cId="2045117164" sldId="355"/>
            <ac:picMk id="4" creationId="{ED09C847-AC16-12A1-FA0E-F239A48B8285}"/>
          </ac:picMkLst>
        </pc:picChg>
        <pc:picChg chg="add del">
          <ac:chgData name="Emily Crose" userId="5a1598ef78992c55" providerId="LiveId" clId="{5B5661B8-B943-4828-85F0-9D6286C736EA}" dt="2023-04-30T16:37:00.669" v="950" actId="478"/>
          <ac:picMkLst>
            <pc:docMk/>
            <pc:sldMk cId="2045117164" sldId="355"/>
            <ac:picMk id="6" creationId="{C589ACC8-CD48-F90B-1E8E-D9226F98A03E}"/>
          </ac:picMkLst>
        </pc:picChg>
        <pc:picChg chg="add mod">
          <ac:chgData name="Emily Crose" userId="5a1598ef78992c55" providerId="LiveId" clId="{5B5661B8-B943-4828-85F0-9D6286C736EA}" dt="2023-04-30T16:37:57.499" v="961" actId="26606"/>
          <ac:picMkLst>
            <pc:docMk/>
            <pc:sldMk cId="2045117164" sldId="355"/>
            <ac:picMk id="7" creationId="{BB38DAD7-5321-A601-7D32-EC950DDCD60C}"/>
          </ac:picMkLst>
        </pc:picChg>
      </pc:sldChg>
      <pc:sldChg chg="del">
        <pc:chgData name="Emily Crose" userId="5a1598ef78992c55" providerId="LiveId" clId="{5B5661B8-B943-4828-85F0-9D6286C736EA}" dt="2023-04-28T15:57:55.417" v="14" actId="47"/>
        <pc:sldMkLst>
          <pc:docMk/>
          <pc:sldMk cId="3139138839" sldId="355"/>
        </pc:sldMkLst>
      </pc:sldChg>
      <pc:sldChg chg="del">
        <pc:chgData name="Emily Crose" userId="5a1598ef78992c55" providerId="LiveId" clId="{5B5661B8-B943-4828-85F0-9D6286C736EA}" dt="2023-04-28T15:57:55.417" v="14" actId="47"/>
        <pc:sldMkLst>
          <pc:docMk/>
          <pc:sldMk cId="1384823188" sldId="356"/>
        </pc:sldMkLst>
      </pc:sldChg>
      <pc:sldChg chg="addSp delSp modSp new mod setBg setClrOvrMap">
        <pc:chgData name="Emily Crose" userId="5a1598ef78992c55" providerId="LiveId" clId="{5B5661B8-B943-4828-85F0-9D6286C736EA}" dt="2023-04-30T16:32:52.923" v="949" actId="26606"/>
        <pc:sldMkLst>
          <pc:docMk/>
          <pc:sldMk cId="1970123441" sldId="356"/>
        </pc:sldMkLst>
        <pc:spChg chg="mod ord">
          <ac:chgData name="Emily Crose" userId="5a1598ef78992c55" providerId="LiveId" clId="{5B5661B8-B943-4828-85F0-9D6286C736EA}" dt="2023-04-30T16:32:52.923" v="949" actId="26606"/>
          <ac:spMkLst>
            <pc:docMk/>
            <pc:sldMk cId="1970123441" sldId="356"/>
            <ac:spMk id="2" creationId="{6AD95006-2425-3A94-0CB6-AB0E54DA81D6}"/>
          </ac:spMkLst>
        </pc:spChg>
        <pc:spChg chg="add del">
          <ac:chgData name="Emily Crose" userId="5a1598ef78992c55" providerId="LiveId" clId="{5B5661B8-B943-4828-85F0-9D6286C736EA}" dt="2023-04-30T16:32:52.923" v="949" actId="26606"/>
          <ac:spMkLst>
            <pc:docMk/>
            <pc:sldMk cId="1970123441" sldId="356"/>
            <ac:spMk id="8" creationId="{C75470D1-A9BC-450A-94B8-E09E222C0CFB}"/>
          </ac:spMkLst>
        </pc:spChg>
        <pc:spChg chg="add del">
          <ac:chgData name="Emily Crose" userId="5a1598ef78992c55" providerId="LiveId" clId="{5B5661B8-B943-4828-85F0-9D6286C736EA}" dt="2023-04-30T16:32:52.923" v="949" actId="26606"/>
          <ac:spMkLst>
            <pc:docMk/>
            <pc:sldMk cId="1970123441" sldId="356"/>
            <ac:spMk id="10" creationId="{942E14E0-E6CB-444C-97C0-D67DA9F4D07E}"/>
          </ac:spMkLst>
        </pc:spChg>
        <pc:spChg chg="add del">
          <ac:chgData name="Emily Crose" userId="5a1598ef78992c55" providerId="LiveId" clId="{5B5661B8-B943-4828-85F0-9D6286C736EA}" dt="2023-04-30T16:32:52.923" v="949" actId="26606"/>
          <ac:spMkLst>
            <pc:docMk/>
            <pc:sldMk cId="1970123441" sldId="356"/>
            <ac:spMk id="12" creationId="{B37D29E2-7609-4210-93A1-BFB7944C0FD8}"/>
          </ac:spMkLst>
        </pc:spChg>
        <pc:spChg chg="add del">
          <ac:chgData name="Emily Crose" userId="5a1598ef78992c55" providerId="LiveId" clId="{5B5661B8-B943-4828-85F0-9D6286C736EA}" dt="2023-04-30T16:32:52.923" v="949" actId="26606"/>
          <ac:spMkLst>
            <pc:docMk/>
            <pc:sldMk cId="1970123441" sldId="356"/>
            <ac:spMk id="14" creationId="{363B6ECA-5FD8-454D-ABC3-C4ACC15AF971}"/>
          </ac:spMkLst>
        </pc:spChg>
        <pc:spChg chg="add">
          <ac:chgData name="Emily Crose" userId="5a1598ef78992c55" providerId="LiveId" clId="{5B5661B8-B943-4828-85F0-9D6286C736EA}" dt="2023-04-30T16:32:52.923" v="949" actId="26606"/>
          <ac:spMkLst>
            <pc:docMk/>
            <pc:sldMk cId="1970123441" sldId="356"/>
            <ac:spMk id="21" creationId="{F1ACBE00-0221-433D-8EA5-D9D7B45F35BE}"/>
          </ac:spMkLst>
        </pc:spChg>
        <pc:spChg chg="add">
          <ac:chgData name="Emily Crose" userId="5a1598ef78992c55" providerId="LiveId" clId="{5B5661B8-B943-4828-85F0-9D6286C736EA}" dt="2023-04-30T16:32:52.923" v="949" actId="26606"/>
          <ac:spMkLst>
            <pc:docMk/>
            <pc:sldMk cId="1970123441" sldId="356"/>
            <ac:spMk id="23" creationId="{EFB0C39A-F8CA-4A79-AFFC-E9780FB1991A}"/>
          </ac:spMkLst>
        </pc:spChg>
        <pc:picChg chg="add del">
          <ac:chgData name="Emily Crose" userId="5a1598ef78992c55" providerId="LiveId" clId="{5B5661B8-B943-4828-85F0-9D6286C736EA}" dt="2023-04-30T16:32:00.571" v="940" actId="478"/>
          <ac:picMkLst>
            <pc:docMk/>
            <pc:sldMk cId="1970123441" sldId="356"/>
            <ac:picMk id="4" creationId="{BB47DC8C-259B-9B85-9D9E-3D2DA7094BCC}"/>
          </ac:picMkLst>
        </pc:picChg>
        <pc:picChg chg="add del mod">
          <ac:chgData name="Emily Crose" userId="5a1598ef78992c55" providerId="LiveId" clId="{5B5661B8-B943-4828-85F0-9D6286C736EA}" dt="2023-04-30T16:32:12.972" v="941" actId="478"/>
          <ac:picMkLst>
            <pc:docMk/>
            <pc:sldMk cId="1970123441" sldId="356"/>
            <ac:picMk id="5" creationId="{3C24B56D-404A-B238-2AD4-699C85229697}"/>
          </ac:picMkLst>
        </pc:picChg>
        <pc:picChg chg="add del mod">
          <ac:chgData name="Emily Crose" userId="5a1598ef78992c55" providerId="LiveId" clId="{5B5661B8-B943-4828-85F0-9D6286C736EA}" dt="2023-04-30T16:32:33.313" v="945" actId="478"/>
          <ac:picMkLst>
            <pc:docMk/>
            <pc:sldMk cId="1970123441" sldId="356"/>
            <ac:picMk id="7" creationId="{D9316BC3-4BC0-68AC-326C-65F5B3367A0D}"/>
          </ac:picMkLst>
        </pc:picChg>
        <pc:picChg chg="add mod">
          <ac:chgData name="Emily Crose" userId="5a1598ef78992c55" providerId="LiveId" clId="{5B5661B8-B943-4828-85F0-9D6286C736EA}" dt="2023-04-30T16:32:52.923" v="949" actId="26606"/>
          <ac:picMkLst>
            <pc:docMk/>
            <pc:sldMk cId="1970123441" sldId="356"/>
            <ac:picMk id="11" creationId="{58AD74BD-C14F-ACA1-5FC5-E84E354A6F5C}"/>
          </ac:picMkLst>
        </pc:picChg>
        <pc:cxnChg chg="add del">
          <ac:chgData name="Emily Crose" userId="5a1598ef78992c55" providerId="LiveId" clId="{5B5661B8-B943-4828-85F0-9D6286C736EA}" dt="2023-04-30T16:32:52.923" v="949" actId="26606"/>
          <ac:cxnSpMkLst>
            <pc:docMk/>
            <pc:sldMk cId="1970123441" sldId="356"/>
            <ac:cxnSpMk id="16" creationId="{0887B8F6-F933-4DC0-BBB7-EE99DB8AA4B7}"/>
          </ac:cxnSpMkLst>
        </pc:cxnChg>
      </pc:sldChg>
      <pc:sldChg chg="addSp modSp mod setBg modNotesTx">
        <pc:chgData name="Emily Crose" userId="5a1598ef78992c55" providerId="LiveId" clId="{5B5661B8-B943-4828-85F0-9D6286C736EA}" dt="2023-05-01T15:18:55.448" v="1581" actId="26606"/>
        <pc:sldMkLst>
          <pc:docMk/>
          <pc:sldMk cId="1509454039" sldId="357"/>
        </pc:sldMkLst>
        <pc:spChg chg="mod">
          <ac:chgData name="Emily Crose" userId="5a1598ef78992c55" providerId="LiveId" clId="{5B5661B8-B943-4828-85F0-9D6286C736EA}" dt="2023-05-01T15:18:55.448" v="1581" actId="26606"/>
          <ac:spMkLst>
            <pc:docMk/>
            <pc:sldMk cId="1509454039" sldId="357"/>
            <ac:spMk id="2" creationId="{73D73D40-6CA9-04AD-2F1C-44C9706DDC5E}"/>
          </ac:spMkLst>
        </pc:spChg>
        <pc:spChg chg="add">
          <ac:chgData name="Emily Crose" userId="5a1598ef78992c55" providerId="LiveId" clId="{5B5661B8-B943-4828-85F0-9D6286C736EA}" dt="2023-05-01T15:18:55.448" v="1581" actId="26606"/>
          <ac:spMkLst>
            <pc:docMk/>
            <pc:sldMk cId="1509454039" sldId="357"/>
            <ac:spMk id="8" creationId="{C75470D1-A9BC-450A-94B8-E09E222C0CFB}"/>
          </ac:spMkLst>
        </pc:spChg>
        <pc:spChg chg="add">
          <ac:chgData name="Emily Crose" userId="5a1598ef78992c55" providerId="LiveId" clId="{5B5661B8-B943-4828-85F0-9D6286C736EA}" dt="2023-05-01T15:18:55.448" v="1581" actId="26606"/>
          <ac:spMkLst>
            <pc:docMk/>
            <pc:sldMk cId="1509454039" sldId="357"/>
            <ac:spMk id="10" creationId="{06E59230-6241-4F71-8F80-408E4EBA22A0}"/>
          </ac:spMkLst>
        </pc:spChg>
        <pc:spChg chg="add">
          <ac:chgData name="Emily Crose" userId="5a1598ef78992c55" providerId="LiveId" clId="{5B5661B8-B943-4828-85F0-9D6286C736EA}" dt="2023-05-01T15:18:55.448" v="1581" actId="26606"/>
          <ac:spMkLst>
            <pc:docMk/>
            <pc:sldMk cId="1509454039" sldId="357"/>
            <ac:spMk id="12" creationId="{E1A01B88-BE75-48CC-A6A5-AD51DC9EC35B}"/>
          </ac:spMkLst>
        </pc:spChg>
        <pc:picChg chg="add">
          <ac:chgData name="Emily Crose" userId="5a1598ef78992c55" providerId="LiveId" clId="{5B5661B8-B943-4828-85F0-9D6286C736EA}" dt="2023-05-01T15:18:55.448" v="1581" actId="26606"/>
          <ac:picMkLst>
            <pc:docMk/>
            <pc:sldMk cId="1509454039" sldId="357"/>
            <ac:picMk id="4" creationId="{ACF8A1C9-177E-D18F-57FF-6A3263A561B5}"/>
          </ac:picMkLst>
        </pc:picChg>
      </pc:sldChg>
      <pc:sldChg chg="del">
        <pc:chgData name="Emily Crose" userId="5a1598ef78992c55" providerId="LiveId" clId="{5B5661B8-B943-4828-85F0-9D6286C736EA}" dt="2023-04-28T15:57:55.417" v="14" actId="47"/>
        <pc:sldMkLst>
          <pc:docMk/>
          <pc:sldMk cId="1992496773" sldId="357"/>
        </pc:sldMkLst>
      </pc:sldChg>
      <pc:sldChg chg="addSp delSp mod">
        <pc:chgData name="Emily Crose" userId="5a1598ef78992c55" providerId="LiveId" clId="{5B5661B8-B943-4828-85F0-9D6286C736EA}" dt="2023-05-01T00:06:58.524" v="1028" actId="26606"/>
        <pc:sldMkLst>
          <pc:docMk/>
          <pc:sldMk cId="2503545652" sldId="358"/>
        </pc:sldMkLst>
        <pc:spChg chg="del">
          <ac:chgData name="Emily Crose" userId="5a1598ef78992c55" providerId="LiveId" clId="{5B5661B8-B943-4828-85F0-9D6286C736EA}" dt="2023-05-01T00:06:58.524" v="1028" actId="26606"/>
          <ac:spMkLst>
            <pc:docMk/>
            <pc:sldMk cId="2503545652" sldId="358"/>
            <ac:spMk id="3" creationId="{485C7DCF-2765-6DB3-72FC-690D1DDB0284}"/>
          </ac:spMkLst>
        </pc:spChg>
        <pc:graphicFrameChg chg="add">
          <ac:chgData name="Emily Crose" userId="5a1598ef78992c55" providerId="LiveId" clId="{5B5661B8-B943-4828-85F0-9D6286C736EA}" dt="2023-05-01T00:06:58.524" v="1028" actId="26606"/>
          <ac:graphicFrameMkLst>
            <pc:docMk/>
            <pc:sldMk cId="2503545652" sldId="358"/>
            <ac:graphicFrameMk id="5" creationId="{6614369C-3635-EA1D-4432-7A41127B9460}"/>
          </ac:graphicFrameMkLst>
        </pc:graphicFrameChg>
      </pc:sldChg>
      <pc:sldChg chg="del">
        <pc:chgData name="Emily Crose" userId="5a1598ef78992c55" providerId="LiveId" clId="{5B5661B8-B943-4828-85F0-9D6286C736EA}" dt="2023-04-28T15:57:55.417" v="14" actId="47"/>
        <pc:sldMkLst>
          <pc:docMk/>
          <pc:sldMk cId="3727756955" sldId="358"/>
        </pc:sldMkLst>
      </pc:sldChg>
      <pc:sldChg chg="addSp modSp del mod setBg">
        <pc:chgData name="Emily Crose" userId="5a1598ef78992c55" providerId="LiveId" clId="{5B5661B8-B943-4828-85F0-9D6286C736EA}" dt="2023-05-01T15:18:43.937" v="1580" actId="47"/>
        <pc:sldMkLst>
          <pc:docMk/>
          <pc:sldMk cId="201465573" sldId="359"/>
        </pc:sldMkLst>
        <pc:spChg chg="mod">
          <ac:chgData name="Emily Crose" userId="5a1598ef78992c55" providerId="LiveId" clId="{5B5661B8-B943-4828-85F0-9D6286C736EA}" dt="2023-05-01T00:06:46.948" v="1027" actId="26606"/>
          <ac:spMkLst>
            <pc:docMk/>
            <pc:sldMk cId="201465573" sldId="359"/>
            <ac:spMk id="2" creationId="{73D73D40-6CA9-04AD-2F1C-44C9706DDC5E}"/>
          </ac:spMkLst>
        </pc:spChg>
        <pc:spChg chg="add">
          <ac:chgData name="Emily Crose" userId="5a1598ef78992c55" providerId="LiveId" clId="{5B5661B8-B943-4828-85F0-9D6286C736EA}" dt="2023-05-01T00:06:46.948" v="1027" actId="26606"/>
          <ac:spMkLst>
            <pc:docMk/>
            <pc:sldMk cId="201465573" sldId="359"/>
            <ac:spMk id="8" creationId="{C75470D1-A9BC-450A-94B8-E09E222C0CFB}"/>
          </ac:spMkLst>
        </pc:spChg>
        <pc:spChg chg="add">
          <ac:chgData name="Emily Crose" userId="5a1598ef78992c55" providerId="LiveId" clId="{5B5661B8-B943-4828-85F0-9D6286C736EA}" dt="2023-05-01T00:06:46.948" v="1027" actId="26606"/>
          <ac:spMkLst>
            <pc:docMk/>
            <pc:sldMk cId="201465573" sldId="359"/>
            <ac:spMk id="10" creationId="{06E59230-6241-4F71-8F80-408E4EBA22A0}"/>
          </ac:spMkLst>
        </pc:spChg>
        <pc:spChg chg="add">
          <ac:chgData name="Emily Crose" userId="5a1598ef78992c55" providerId="LiveId" clId="{5B5661B8-B943-4828-85F0-9D6286C736EA}" dt="2023-05-01T00:06:46.948" v="1027" actId="26606"/>
          <ac:spMkLst>
            <pc:docMk/>
            <pc:sldMk cId="201465573" sldId="359"/>
            <ac:spMk id="12" creationId="{E1A01B88-BE75-48CC-A6A5-AD51DC9EC35B}"/>
          </ac:spMkLst>
        </pc:spChg>
        <pc:picChg chg="add">
          <ac:chgData name="Emily Crose" userId="5a1598ef78992c55" providerId="LiveId" clId="{5B5661B8-B943-4828-85F0-9D6286C736EA}" dt="2023-05-01T00:06:46.948" v="1027" actId="26606"/>
          <ac:picMkLst>
            <pc:docMk/>
            <pc:sldMk cId="201465573" sldId="359"/>
            <ac:picMk id="4" creationId="{F74809E4-6522-C9A8-D557-552E4FE67EDC}"/>
          </ac:picMkLst>
        </pc:picChg>
      </pc:sldChg>
      <pc:sldChg chg="modSp del">
        <pc:chgData name="Emily Crose" userId="5a1598ef78992c55" providerId="LiveId" clId="{5B5661B8-B943-4828-85F0-9D6286C736EA}" dt="2023-04-28T15:57:55.417" v="14" actId="47"/>
        <pc:sldMkLst>
          <pc:docMk/>
          <pc:sldMk cId="2883485329" sldId="359"/>
        </pc:sldMkLst>
        <pc:spChg chg="mod">
          <ac:chgData name="Emily Crose" userId="5a1598ef78992c55" providerId="LiveId" clId="{5B5661B8-B943-4828-85F0-9D6286C736EA}" dt="2023-04-28T15:57:40.509" v="13"/>
          <ac:spMkLst>
            <pc:docMk/>
            <pc:sldMk cId="2883485329" sldId="359"/>
            <ac:spMk id="2" creationId="{E5F68D32-3BFB-A744-A1AC-183DB6BA257A}"/>
          </ac:spMkLst>
        </pc:spChg>
      </pc:sldChg>
      <pc:sldChg chg="addSp modSp mod setBg">
        <pc:chgData name="Emily Crose" userId="5a1598ef78992c55" providerId="LiveId" clId="{5B5661B8-B943-4828-85F0-9D6286C736EA}" dt="2023-05-01T00:06:40.365" v="1026" actId="26606"/>
        <pc:sldMkLst>
          <pc:docMk/>
          <pc:sldMk cId="2629602864" sldId="360"/>
        </pc:sldMkLst>
        <pc:spChg chg="mod">
          <ac:chgData name="Emily Crose" userId="5a1598ef78992c55" providerId="LiveId" clId="{5B5661B8-B943-4828-85F0-9D6286C736EA}" dt="2023-05-01T00:06:40.365" v="1026" actId="26606"/>
          <ac:spMkLst>
            <pc:docMk/>
            <pc:sldMk cId="2629602864" sldId="360"/>
            <ac:spMk id="2" creationId="{32013A5B-13C5-F2F1-71B9-3050300C19CC}"/>
          </ac:spMkLst>
        </pc:spChg>
        <pc:spChg chg="mod">
          <ac:chgData name="Emily Crose" userId="5a1598ef78992c55" providerId="LiveId" clId="{5B5661B8-B943-4828-85F0-9D6286C736EA}" dt="2023-05-01T00:06:40.365" v="1026" actId="26606"/>
          <ac:spMkLst>
            <pc:docMk/>
            <pc:sldMk cId="2629602864" sldId="360"/>
            <ac:spMk id="3" creationId="{796D4C9A-C66C-0BAF-09C4-0339776BA4E2}"/>
          </ac:spMkLst>
        </pc:spChg>
        <pc:spChg chg="add">
          <ac:chgData name="Emily Crose" userId="5a1598ef78992c55" providerId="LiveId" clId="{5B5661B8-B943-4828-85F0-9D6286C736EA}" dt="2023-05-01T00:06:40.365" v="1026" actId="26606"/>
          <ac:spMkLst>
            <pc:docMk/>
            <pc:sldMk cId="2629602864" sldId="360"/>
            <ac:spMk id="8" creationId="{A6F05DDE-5F2C-44F5-BACC-DED4737B11B8}"/>
          </ac:spMkLst>
        </pc:spChg>
        <pc:spChg chg="add">
          <ac:chgData name="Emily Crose" userId="5a1598ef78992c55" providerId="LiveId" clId="{5B5661B8-B943-4828-85F0-9D6286C736EA}" dt="2023-05-01T00:06:40.365" v="1026" actId="26606"/>
          <ac:spMkLst>
            <pc:docMk/>
            <pc:sldMk cId="2629602864" sldId="360"/>
            <ac:spMk id="10" creationId="{CA3FC43A-F2E5-409E-8C82-7DC3B69EA268}"/>
          </ac:spMkLst>
        </pc:spChg>
        <pc:spChg chg="add">
          <ac:chgData name="Emily Crose" userId="5a1598ef78992c55" providerId="LiveId" clId="{5B5661B8-B943-4828-85F0-9D6286C736EA}" dt="2023-05-01T00:06:40.365" v="1026" actId="26606"/>
          <ac:spMkLst>
            <pc:docMk/>
            <pc:sldMk cId="2629602864" sldId="360"/>
            <ac:spMk id="12" creationId="{1EEBFF7B-A218-4767-9A82-7ADFE8C9390D}"/>
          </ac:spMkLst>
        </pc:spChg>
      </pc:sldChg>
      <pc:sldChg chg="del">
        <pc:chgData name="Emily Crose" userId="5a1598ef78992c55" providerId="LiveId" clId="{5B5661B8-B943-4828-85F0-9D6286C736EA}" dt="2023-04-28T15:57:55.417" v="14" actId="47"/>
        <pc:sldMkLst>
          <pc:docMk/>
          <pc:sldMk cId="3573472314" sldId="360"/>
        </pc:sldMkLst>
      </pc:sldChg>
      <pc:sldChg chg="del">
        <pc:chgData name="Emily Crose" userId="5a1598ef78992c55" providerId="LiveId" clId="{5B5661B8-B943-4828-85F0-9D6286C736EA}" dt="2023-04-28T15:57:55.417" v="14" actId="47"/>
        <pc:sldMkLst>
          <pc:docMk/>
          <pc:sldMk cId="1811974683" sldId="361"/>
        </pc:sldMkLst>
      </pc:sldChg>
      <pc:sldChg chg="addSp delSp modSp new mod setBg modClrScheme setClrOvrMap chgLayout">
        <pc:chgData name="Emily Crose" userId="5a1598ef78992c55" providerId="LiveId" clId="{5B5661B8-B943-4828-85F0-9D6286C736EA}" dt="2023-05-01T00:08:04.736" v="1070" actId="26606"/>
        <pc:sldMkLst>
          <pc:docMk/>
          <pc:sldMk cId="4036154912" sldId="361"/>
        </pc:sldMkLst>
        <pc:spChg chg="mod ord">
          <ac:chgData name="Emily Crose" userId="5a1598ef78992c55" providerId="LiveId" clId="{5B5661B8-B943-4828-85F0-9D6286C736EA}" dt="2023-05-01T00:08:04.736" v="1070" actId="26606"/>
          <ac:spMkLst>
            <pc:docMk/>
            <pc:sldMk cId="4036154912" sldId="361"/>
            <ac:spMk id="2" creationId="{202C7699-C462-FE8A-579A-30203612F984}"/>
          </ac:spMkLst>
        </pc:spChg>
        <pc:spChg chg="del">
          <ac:chgData name="Emily Crose" userId="5a1598ef78992c55" providerId="LiveId" clId="{5B5661B8-B943-4828-85F0-9D6286C736EA}" dt="2023-05-01T00:07:59.315" v="1065" actId="700"/>
          <ac:spMkLst>
            <pc:docMk/>
            <pc:sldMk cId="4036154912" sldId="361"/>
            <ac:spMk id="3" creationId="{C6658515-0930-EDFC-605D-B0AECD207D11}"/>
          </ac:spMkLst>
        </pc:spChg>
        <pc:spChg chg="add del">
          <ac:chgData name="Emily Crose" userId="5a1598ef78992c55" providerId="LiveId" clId="{5B5661B8-B943-4828-85F0-9D6286C736EA}" dt="2023-05-01T00:08:02.216" v="1067" actId="26606"/>
          <ac:spMkLst>
            <pc:docMk/>
            <pc:sldMk cId="4036154912" sldId="361"/>
            <ac:spMk id="8" creationId="{F1ACBE00-0221-433D-8EA5-D9D7B45F35BE}"/>
          </ac:spMkLst>
        </pc:spChg>
        <pc:spChg chg="add del">
          <ac:chgData name="Emily Crose" userId="5a1598ef78992c55" providerId="LiveId" clId="{5B5661B8-B943-4828-85F0-9D6286C736EA}" dt="2023-05-01T00:08:02.216" v="1067" actId="26606"/>
          <ac:spMkLst>
            <pc:docMk/>
            <pc:sldMk cId="4036154912" sldId="361"/>
            <ac:spMk id="10" creationId="{EFB0C39A-F8CA-4A79-AFFC-E9780FB1991A}"/>
          </ac:spMkLst>
        </pc:spChg>
        <pc:spChg chg="add del">
          <ac:chgData name="Emily Crose" userId="5a1598ef78992c55" providerId="LiveId" clId="{5B5661B8-B943-4828-85F0-9D6286C736EA}" dt="2023-05-01T00:08:04.725" v="1069" actId="26606"/>
          <ac:spMkLst>
            <pc:docMk/>
            <pc:sldMk cId="4036154912" sldId="361"/>
            <ac:spMk id="12" creationId="{13E08444-43C3-4332-B02D-F2DBC8C1DBD5}"/>
          </ac:spMkLst>
        </pc:spChg>
        <pc:spChg chg="add del">
          <ac:chgData name="Emily Crose" userId="5a1598ef78992c55" providerId="LiveId" clId="{5B5661B8-B943-4828-85F0-9D6286C736EA}" dt="2023-05-01T00:08:04.725" v="1069" actId="26606"/>
          <ac:spMkLst>
            <pc:docMk/>
            <pc:sldMk cId="4036154912" sldId="361"/>
            <ac:spMk id="13" creationId="{C75470D1-A9BC-450A-94B8-E09E222C0CFB}"/>
          </ac:spMkLst>
        </pc:spChg>
        <pc:spChg chg="add del">
          <ac:chgData name="Emily Crose" userId="5a1598ef78992c55" providerId="LiveId" clId="{5B5661B8-B943-4828-85F0-9D6286C736EA}" dt="2023-05-01T00:08:04.725" v="1069" actId="26606"/>
          <ac:spMkLst>
            <pc:docMk/>
            <pc:sldMk cId="4036154912" sldId="361"/>
            <ac:spMk id="15" creationId="{64F97EC1-3569-4A79-9DB8-CC79407DFFE2}"/>
          </ac:spMkLst>
        </pc:spChg>
        <pc:spChg chg="add">
          <ac:chgData name="Emily Crose" userId="5a1598ef78992c55" providerId="LiveId" clId="{5B5661B8-B943-4828-85F0-9D6286C736EA}" dt="2023-05-01T00:08:04.736" v="1070" actId="26606"/>
          <ac:spMkLst>
            <pc:docMk/>
            <pc:sldMk cId="4036154912" sldId="361"/>
            <ac:spMk id="18" creationId="{F1ACBE00-0221-433D-8EA5-D9D7B45F35BE}"/>
          </ac:spMkLst>
        </pc:spChg>
        <pc:spChg chg="add">
          <ac:chgData name="Emily Crose" userId="5a1598ef78992c55" providerId="LiveId" clId="{5B5661B8-B943-4828-85F0-9D6286C736EA}" dt="2023-05-01T00:08:04.736" v="1070" actId="26606"/>
          <ac:spMkLst>
            <pc:docMk/>
            <pc:sldMk cId="4036154912" sldId="361"/>
            <ac:spMk id="19" creationId="{EFB0C39A-F8CA-4A79-AFFC-E9780FB1991A}"/>
          </ac:spMkLst>
        </pc:spChg>
        <pc:picChg chg="add del">
          <ac:chgData name="Emily Crose" userId="5a1598ef78992c55" providerId="LiveId" clId="{5B5661B8-B943-4828-85F0-9D6286C736EA}" dt="2023-05-01T00:08:02.216" v="1067" actId="26606"/>
          <ac:picMkLst>
            <pc:docMk/>
            <pc:sldMk cId="4036154912" sldId="361"/>
            <ac:picMk id="4" creationId="{42FDEC82-AE29-25FC-9092-23E7D0134561}"/>
          </ac:picMkLst>
        </pc:picChg>
        <pc:picChg chg="add del">
          <ac:chgData name="Emily Crose" userId="5a1598ef78992c55" providerId="LiveId" clId="{5B5661B8-B943-4828-85F0-9D6286C736EA}" dt="2023-05-01T00:08:04.725" v="1069" actId="26606"/>
          <ac:picMkLst>
            <pc:docMk/>
            <pc:sldMk cId="4036154912" sldId="361"/>
            <ac:picMk id="16" creationId="{A8C9A548-19AA-BA4F-E314-1AE373AB618C}"/>
          </ac:picMkLst>
        </pc:picChg>
        <pc:picChg chg="add">
          <ac:chgData name="Emily Crose" userId="5a1598ef78992c55" providerId="LiveId" clId="{5B5661B8-B943-4828-85F0-9D6286C736EA}" dt="2023-05-01T00:08:04.736" v="1070" actId="26606"/>
          <ac:picMkLst>
            <pc:docMk/>
            <pc:sldMk cId="4036154912" sldId="361"/>
            <ac:picMk id="20" creationId="{42FDEC82-AE29-25FC-9092-23E7D0134561}"/>
          </ac:picMkLst>
        </pc:picChg>
        <pc:cxnChg chg="add del">
          <ac:chgData name="Emily Crose" userId="5a1598ef78992c55" providerId="LiveId" clId="{5B5661B8-B943-4828-85F0-9D6286C736EA}" dt="2023-05-01T00:08:04.725" v="1069" actId="26606"/>
          <ac:cxnSpMkLst>
            <pc:docMk/>
            <pc:sldMk cId="4036154912" sldId="361"/>
            <ac:cxnSpMk id="14" creationId="{4D848F31-B9E9-4B45-86EB-66A7D70D487A}"/>
          </ac:cxnSpMkLst>
        </pc:cxnChg>
      </pc:sldChg>
      <pc:sldChg chg="del">
        <pc:chgData name="Emily Crose" userId="5a1598ef78992c55" providerId="LiveId" clId="{5B5661B8-B943-4828-85F0-9D6286C736EA}" dt="2023-04-28T15:57:55.417" v="14" actId="47"/>
        <pc:sldMkLst>
          <pc:docMk/>
          <pc:sldMk cId="432940879" sldId="362"/>
        </pc:sldMkLst>
      </pc:sldChg>
      <pc:sldChg chg="del">
        <pc:chgData name="Emily Crose" userId="5a1598ef78992c55" providerId="LiveId" clId="{5B5661B8-B943-4828-85F0-9D6286C736EA}" dt="2023-04-28T15:57:55.417" v="14" actId="47"/>
        <pc:sldMkLst>
          <pc:docMk/>
          <pc:sldMk cId="1825534726" sldId="363"/>
        </pc:sldMkLst>
      </pc:sldChg>
      <pc:sldChg chg="del">
        <pc:chgData name="Emily Crose" userId="5a1598ef78992c55" providerId="LiveId" clId="{5B5661B8-B943-4828-85F0-9D6286C736EA}" dt="2023-04-28T15:57:55.417" v="14" actId="47"/>
        <pc:sldMkLst>
          <pc:docMk/>
          <pc:sldMk cId="3892447009" sldId="364"/>
        </pc:sldMkLst>
      </pc:sldChg>
      <pc:sldChg chg="del">
        <pc:chgData name="Emily Crose" userId="5a1598ef78992c55" providerId="LiveId" clId="{5B5661B8-B943-4828-85F0-9D6286C736EA}" dt="2023-04-28T15:57:55.417" v="14" actId="47"/>
        <pc:sldMkLst>
          <pc:docMk/>
          <pc:sldMk cId="3997966792" sldId="365"/>
        </pc:sldMkLst>
      </pc:sldChg>
      <pc:sldChg chg="delSp del delDesignElem">
        <pc:chgData name="Emily Crose" userId="5a1598ef78992c55" providerId="LiveId" clId="{5B5661B8-B943-4828-85F0-9D6286C736EA}" dt="2023-04-28T15:57:55.417" v="14" actId="47"/>
        <pc:sldMkLst>
          <pc:docMk/>
          <pc:sldMk cId="867617353" sldId="366"/>
        </pc:sldMkLst>
        <pc:spChg chg="del">
          <ac:chgData name="Emily Crose" userId="5a1598ef78992c55" providerId="LiveId" clId="{5B5661B8-B943-4828-85F0-9D6286C736EA}" dt="2023-04-28T15:57:40.509" v="13"/>
          <ac:spMkLst>
            <pc:docMk/>
            <pc:sldMk cId="867617353" sldId="366"/>
            <ac:spMk id="31" creationId="{7E475056-B0EB-44BE-8568-61ABEFB2E99D}"/>
          </ac:spMkLst>
        </pc:spChg>
        <pc:spChg chg="del">
          <ac:chgData name="Emily Crose" userId="5a1598ef78992c55" providerId="LiveId" clId="{5B5661B8-B943-4828-85F0-9D6286C736EA}" dt="2023-04-28T15:57:40.509" v="13"/>
          <ac:spMkLst>
            <pc:docMk/>
            <pc:sldMk cId="867617353" sldId="366"/>
            <ac:spMk id="35" creationId="{E82ABBDC-7A44-4AE8-A04F-B5495481B9F2}"/>
          </ac:spMkLst>
        </pc:spChg>
        <pc:cxnChg chg="del">
          <ac:chgData name="Emily Crose" userId="5a1598ef78992c55" providerId="LiveId" clId="{5B5661B8-B943-4828-85F0-9D6286C736EA}" dt="2023-04-28T15:57:40.509" v="13"/>
          <ac:cxnSpMkLst>
            <pc:docMk/>
            <pc:sldMk cId="867617353" sldId="366"/>
            <ac:cxnSpMk id="33" creationId="{F2C8E2EC-73A4-48C2-B4D7-D7726BD908EE}"/>
          </ac:cxnSpMkLst>
        </pc:cxnChg>
      </pc:sldChg>
      <pc:sldChg chg="del">
        <pc:chgData name="Emily Crose" userId="5a1598ef78992c55" providerId="LiveId" clId="{5B5661B8-B943-4828-85F0-9D6286C736EA}" dt="2023-04-28T15:57:55.417" v="14" actId="47"/>
        <pc:sldMkLst>
          <pc:docMk/>
          <pc:sldMk cId="1085045373" sldId="367"/>
        </pc:sldMkLst>
      </pc:sldChg>
      <pc:sldChg chg="addSp delSp modSp mod">
        <pc:chgData name="Emily Crose" userId="5a1598ef78992c55" providerId="LiveId" clId="{5B5661B8-B943-4828-85F0-9D6286C736EA}" dt="2023-05-01T14:44:25.638" v="1128" actId="962"/>
        <pc:sldMkLst>
          <pc:docMk/>
          <pc:sldMk cId="1382290716" sldId="367"/>
        </pc:sldMkLst>
        <pc:picChg chg="add del mod">
          <ac:chgData name="Emily Crose" userId="5a1598ef78992c55" providerId="LiveId" clId="{5B5661B8-B943-4828-85F0-9D6286C736EA}" dt="2023-05-01T12:59:14.474" v="1075" actId="478"/>
          <ac:picMkLst>
            <pc:docMk/>
            <pc:sldMk cId="1382290716" sldId="367"/>
            <ac:picMk id="3" creationId="{79E678C1-BCBC-3F0D-AD72-1916734A9149}"/>
          </ac:picMkLst>
        </pc:picChg>
        <pc:picChg chg="add del mod">
          <ac:chgData name="Emily Crose" userId="5a1598ef78992c55" providerId="LiveId" clId="{5B5661B8-B943-4828-85F0-9D6286C736EA}" dt="2023-05-01T14:44:23.058" v="1125" actId="478"/>
          <ac:picMkLst>
            <pc:docMk/>
            <pc:sldMk cId="1382290716" sldId="367"/>
            <ac:picMk id="5" creationId="{6BCA467A-2928-255C-BA84-2BB652ADDB8B}"/>
          </ac:picMkLst>
        </pc:picChg>
        <pc:picChg chg="add mod">
          <ac:chgData name="Emily Crose" userId="5a1598ef78992c55" providerId="LiveId" clId="{5B5661B8-B943-4828-85F0-9D6286C736EA}" dt="2023-05-01T14:44:25.638" v="1128" actId="962"/>
          <ac:picMkLst>
            <pc:docMk/>
            <pc:sldMk cId="1382290716" sldId="367"/>
            <ac:picMk id="7" creationId="{DCBFCB96-EB02-9B2C-20C3-3A0671E4829D}"/>
          </ac:picMkLst>
        </pc:picChg>
      </pc:sldChg>
      <pc:sldChg chg="addSp modSp mod setBg">
        <pc:chgData name="Emily Crose" userId="5a1598ef78992c55" providerId="LiveId" clId="{5B5661B8-B943-4828-85F0-9D6286C736EA}" dt="2023-05-01T15:19:58.911" v="1678" actId="26606"/>
        <pc:sldMkLst>
          <pc:docMk/>
          <pc:sldMk cId="238130451" sldId="368"/>
        </pc:sldMkLst>
        <pc:spChg chg="mod">
          <ac:chgData name="Emily Crose" userId="5a1598ef78992c55" providerId="LiveId" clId="{5B5661B8-B943-4828-85F0-9D6286C736EA}" dt="2023-05-01T15:19:58.911" v="1678" actId="26606"/>
          <ac:spMkLst>
            <pc:docMk/>
            <pc:sldMk cId="238130451" sldId="368"/>
            <ac:spMk id="3" creationId="{92BA2225-EB69-4D57-625E-88C9DE3227A2}"/>
          </ac:spMkLst>
        </pc:spChg>
        <pc:spChg chg="mod">
          <ac:chgData name="Emily Crose" userId="5a1598ef78992c55" providerId="LiveId" clId="{5B5661B8-B943-4828-85F0-9D6286C736EA}" dt="2023-05-01T15:19:58.911" v="1678" actId="26606"/>
          <ac:spMkLst>
            <pc:docMk/>
            <pc:sldMk cId="238130451" sldId="368"/>
            <ac:spMk id="4" creationId="{0B03D053-456A-10C9-C333-2D63FBB5299F}"/>
          </ac:spMkLst>
        </pc:spChg>
        <pc:picChg chg="add">
          <ac:chgData name="Emily Crose" userId="5a1598ef78992c55" providerId="LiveId" clId="{5B5661B8-B943-4828-85F0-9D6286C736EA}" dt="2023-05-01T15:19:58.911" v="1678" actId="26606"/>
          <ac:picMkLst>
            <pc:docMk/>
            <pc:sldMk cId="238130451" sldId="368"/>
            <ac:picMk id="6" creationId="{49CD355B-F78D-A993-C4C2-89B73C8B80D4}"/>
          </ac:picMkLst>
        </pc:picChg>
      </pc:sldChg>
      <pc:sldChg chg="del">
        <pc:chgData name="Emily Crose" userId="5a1598ef78992c55" providerId="LiveId" clId="{5B5661B8-B943-4828-85F0-9D6286C736EA}" dt="2023-04-28T15:57:55.417" v="14" actId="47"/>
        <pc:sldMkLst>
          <pc:docMk/>
          <pc:sldMk cId="2798942162" sldId="368"/>
        </pc:sldMkLst>
      </pc:sldChg>
      <pc:sldChg chg="del">
        <pc:chgData name="Emily Crose" userId="5a1598ef78992c55" providerId="LiveId" clId="{5B5661B8-B943-4828-85F0-9D6286C736EA}" dt="2023-04-28T15:57:55.417" v="14" actId="47"/>
        <pc:sldMkLst>
          <pc:docMk/>
          <pc:sldMk cId="954812562" sldId="369"/>
        </pc:sldMkLst>
      </pc:sldChg>
      <pc:sldChg chg="del">
        <pc:chgData name="Emily Crose" userId="5a1598ef78992c55" providerId="LiveId" clId="{5B5661B8-B943-4828-85F0-9D6286C736EA}" dt="2023-04-28T15:57:55.417" v="14" actId="47"/>
        <pc:sldMkLst>
          <pc:docMk/>
          <pc:sldMk cId="382635199" sldId="370"/>
        </pc:sldMkLst>
      </pc:sldChg>
      <pc:sldChg chg="addSp modSp mod setBg">
        <pc:chgData name="Emily Crose" userId="5a1598ef78992c55" providerId="LiveId" clId="{5B5661B8-B943-4828-85F0-9D6286C736EA}" dt="2023-05-01T14:54:06.270" v="1145" actId="26606"/>
        <pc:sldMkLst>
          <pc:docMk/>
          <pc:sldMk cId="2014859652" sldId="370"/>
        </pc:sldMkLst>
        <pc:spChg chg="mod">
          <ac:chgData name="Emily Crose" userId="5a1598ef78992c55" providerId="LiveId" clId="{5B5661B8-B943-4828-85F0-9D6286C736EA}" dt="2023-05-01T14:54:06.270" v="1145" actId="26606"/>
          <ac:spMkLst>
            <pc:docMk/>
            <pc:sldMk cId="2014859652" sldId="370"/>
            <ac:spMk id="2" creationId="{AA48ED5E-3751-38F1-22F0-F73D0C7208A8}"/>
          </ac:spMkLst>
        </pc:spChg>
        <pc:spChg chg="add">
          <ac:chgData name="Emily Crose" userId="5a1598ef78992c55" providerId="LiveId" clId="{5B5661B8-B943-4828-85F0-9D6286C736EA}" dt="2023-05-01T14:54:06.270" v="1145" actId="26606"/>
          <ac:spMkLst>
            <pc:docMk/>
            <pc:sldMk cId="2014859652" sldId="370"/>
            <ac:spMk id="9" creationId="{5D5E0904-721C-4D68-9EB8-1C9752E329A7}"/>
          </ac:spMkLst>
        </pc:spChg>
        <pc:spChg chg="add">
          <ac:chgData name="Emily Crose" userId="5a1598ef78992c55" providerId="LiveId" clId="{5B5661B8-B943-4828-85F0-9D6286C736EA}" dt="2023-05-01T14:54:06.270" v="1145" actId="26606"/>
          <ac:spMkLst>
            <pc:docMk/>
            <pc:sldMk cId="2014859652" sldId="370"/>
            <ac:spMk id="11" creationId="{B298ECBA-3258-45DF-8FD4-7581736BCCBC}"/>
          </ac:spMkLst>
        </pc:spChg>
        <pc:spChg chg="add">
          <ac:chgData name="Emily Crose" userId="5a1598ef78992c55" providerId="LiveId" clId="{5B5661B8-B943-4828-85F0-9D6286C736EA}" dt="2023-05-01T14:54:06.270" v="1145" actId="26606"/>
          <ac:spMkLst>
            <pc:docMk/>
            <pc:sldMk cId="2014859652" sldId="370"/>
            <ac:spMk id="13" creationId="{B62BF453-BD82-4B90-9FE7-51703133806E}"/>
          </ac:spMkLst>
        </pc:spChg>
        <pc:spChg chg="add">
          <ac:chgData name="Emily Crose" userId="5a1598ef78992c55" providerId="LiveId" clId="{5B5661B8-B943-4828-85F0-9D6286C736EA}" dt="2023-05-01T14:54:06.270" v="1145" actId="26606"/>
          <ac:spMkLst>
            <pc:docMk/>
            <pc:sldMk cId="2014859652" sldId="370"/>
            <ac:spMk id="15" creationId="{072366D3-9B5C-42E1-9906-77FF6BB55EAB}"/>
          </ac:spMkLst>
        </pc:spChg>
        <pc:spChg chg="add">
          <ac:chgData name="Emily Crose" userId="5a1598ef78992c55" providerId="LiveId" clId="{5B5661B8-B943-4828-85F0-9D6286C736EA}" dt="2023-05-01T14:54:06.270" v="1145" actId="26606"/>
          <ac:spMkLst>
            <pc:docMk/>
            <pc:sldMk cId="2014859652" sldId="370"/>
            <ac:spMk id="17" creationId="{121F5E60-4E89-4B16-A245-12BD9935998D}"/>
          </ac:spMkLst>
        </pc:spChg>
        <pc:picChg chg="add mod">
          <ac:chgData name="Emily Crose" userId="5a1598ef78992c55" providerId="LiveId" clId="{5B5661B8-B943-4828-85F0-9D6286C736EA}" dt="2023-05-01T14:54:06.270" v="1145" actId="26606"/>
          <ac:picMkLst>
            <pc:docMk/>
            <pc:sldMk cId="2014859652" sldId="370"/>
            <ac:picMk id="4" creationId="{95A4D4F8-10E3-A8B0-5262-F17128930163}"/>
          </ac:picMkLst>
        </pc:picChg>
      </pc:sldChg>
      <pc:sldChg chg="addSp delSp modSp new mod setBg modClrScheme delDesignElem chgLayout">
        <pc:chgData name="Emily Crose" userId="5a1598ef78992c55" providerId="LiveId" clId="{5B5661B8-B943-4828-85F0-9D6286C736EA}" dt="2023-05-01T13:05:15.884" v="1121" actId="26606"/>
        <pc:sldMkLst>
          <pc:docMk/>
          <pc:sldMk cId="1685423231" sldId="371"/>
        </pc:sldMkLst>
        <pc:spChg chg="add mod ord">
          <ac:chgData name="Emily Crose" userId="5a1598ef78992c55" providerId="LiveId" clId="{5B5661B8-B943-4828-85F0-9D6286C736EA}" dt="2023-05-01T13:05:15.884" v="1121" actId="26606"/>
          <ac:spMkLst>
            <pc:docMk/>
            <pc:sldMk cId="1685423231" sldId="371"/>
            <ac:spMk id="2" creationId="{C6A29224-4B05-4629-1419-B58AA8A166E5}"/>
          </ac:spMkLst>
        </pc:spChg>
        <pc:spChg chg="add del mod">
          <ac:chgData name="Emily Crose" userId="5a1598ef78992c55" providerId="LiveId" clId="{5B5661B8-B943-4828-85F0-9D6286C736EA}" dt="2023-05-01T13:02:15.134" v="1112"/>
          <ac:spMkLst>
            <pc:docMk/>
            <pc:sldMk cId="1685423231" sldId="371"/>
            <ac:spMk id="3" creationId="{82993DFA-52DE-332A-4000-E25F2A36AED8}"/>
          </ac:spMkLst>
        </pc:spChg>
        <pc:spChg chg="add del mod">
          <ac:chgData name="Emily Crose" userId="5a1598ef78992c55" providerId="LiveId" clId="{5B5661B8-B943-4828-85F0-9D6286C736EA}" dt="2023-05-01T13:04:56.375" v="1117"/>
          <ac:spMkLst>
            <pc:docMk/>
            <pc:sldMk cId="1685423231" sldId="371"/>
            <ac:spMk id="7" creationId="{92285EDA-1FFE-19C6-2AF9-0CB1417A77F9}"/>
          </ac:spMkLst>
        </pc:spChg>
        <pc:spChg chg="add del">
          <ac:chgData name="Emily Crose" userId="5a1598ef78992c55" providerId="LiveId" clId="{5B5661B8-B943-4828-85F0-9D6286C736EA}" dt="2023-05-01T13:05:08.024" v="1120" actId="700"/>
          <ac:spMkLst>
            <pc:docMk/>
            <pc:sldMk cId="1685423231" sldId="371"/>
            <ac:spMk id="10" creationId="{5D5E0904-721C-4D68-9EB8-1C9752E329A7}"/>
          </ac:spMkLst>
        </pc:spChg>
        <pc:spChg chg="add">
          <ac:chgData name="Emily Crose" userId="5a1598ef78992c55" providerId="LiveId" clId="{5B5661B8-B943-4828-85F0-9D6286C736EA}" dt="2023-05-01T13:05:15.884" v="1121" actId="26606"/>
          <ac:spMkLst>
            <pc:docMk/>
            <pc:sldMk cId="1685423231" sldId="371"/>
            <ac:spMk id="14" creationId="{5D5E0904-721C-4D68-9EB8-1C9752E329A7}"/>
          </ac:spMkLst>
        </pc:spChg>
        <pc:picChg chg="add del mod">
          <ac:chgData name="Emily Crose" userId="5a1598ef78992c55" providerId="LiveId" clId="{5B5661B8-B943-4828-85F0-9D6286C736EA}" dt="2023-05-01T13:04:44.176" v="1116" actId="478"/>
          <ac:picMkLst>
            <pc:docMk/>
            <pc:sldMk cId="1685423231" sldId="371"/>
            <ac:picMk id="5" creationId="{F638284A-5FDD-6D6B-F6D9-3CADB6149548}"/>
          </ac:picMkLst>
        </pc:picChg>
        <pc:picChg chg="add mod ord">
          <ac:chgData name="Emily Crose" userId="5a1598ef78992c55" providerId="LiveId" clId="{5B5661B8-B943-4828-85F0-9D6286C736EA}" dt="2023-05-01T13:05:15.884" v="1121" actId="26606"/>
          <ac:picMkLst>
            <pc:docMk/>
            <pc:sldMk cId="1685423231" sldId="371"/>
            <ac:picMk id="9" creationId="{69F4B93E-C852-B7F1-FC03-D92C09E94004}"/>
          </ac:picMkLst>
        </pc:picChg>
      </pc:sldChg>
      <pc:sldChg chg="modSp del">
        <pc:chgData name="Emily Crose" userId="5a1598ef78992c55" providerId="LiveId" clId="{5B5661B8-B943-4828-85F0-9D6286C736EA}" dt="2023-04-28T15:57:55.417" v="14" actId="47"/>
        <pc:sldMkLst>
          <pc:docMk/>
          <pc:sldMk cId="4002996732" sldId="371"/>
        </pc:sldMkLst>
        <pc:spChg chg="mod">
          <ac:chgData name="Emily Crose" userId="5a1598ef78992c55" providerId="LiveId" clId="{5B5661B8-B943-4828-85F0-9D6286C736EA}" dt="2023-04-28T15:57:40.509" v="13"/>
          <ac:spMkLst>
            <pc:docMk/>
            <pc:sldMk cId="4002996732" sldId="371"/>
            <ac:spMk id="2" creationId="{0D250937-6529-18A1-B7D2-D962C0394679}"/>
          </ac:spMkLst>
        </pc:spChg>
        <pc:spChg chg="mod">
          <ac:chgData name="Emily Crose" userId="5a1598ef78992c55" providerId="LiveId" clId="{5B5661B8-B943-4828-85F0-9D6286C736EA}" dt="2023-04-28T15:57:40.509" v="13"/>
          <ac:spMkLst>
            <pc:docMk/>
            <pc:sldMk cId="4002996732" sldId="371"/>
            <ac:spMk id="3" creationId="{9B5D7EFB-B45F-7E83-E044-E13151CB632B}"/>
          </ac:spMkLst>
        </pc:spChg>
      </pc:sldChg>
      <pc:sldChg chg="del">
        <pc:chgData name="Emily Crose" userId="5a1598ef78992c55" providerId="LiveId" clId="{5B5661B8-B943-4828-85F0-9D6286C736EA}" dt="2023-04-28T15:57:55.417" v="14" actId="47"/>
        <pc:sldMkLst>
          <pc:docMk/>
          <pc:sldMk cId="1085350101" sldId="372"/>
        </pc:sldMkLst>
      </pc:sldChg>
      <pc:sldChg chg="addSp delSp modSp new mod setBg modClrScheme chgLayout">
        <pc:chgData name="Emily Crose" userId="5a1598ef78992c55" providerId="LiveId" clId="{5B5661B8-B943-4828-85F0-9D6286C736EA}" dt="2023-05-01T15:19:16.892" v="1582" actId="14100"/>
        <pc:sldMkLst>
          <pc:docMk/>
          <pc:sldMk cId="1770799020" sldId="372"/>
        </pc:sldMkLst>
        <pc:spChg chg="del mod ord">
          <ac:chgData name="Emily Crose" userId="5a1598ef78992c55" providerId="LiveId" clId="{5B5661B8-B943-4828-85F0-9D6286C736EA}" dt="2023-05-01T14:46:07.334" v="1133" actId="700"/>
          <ac:spMkLst>
            <pc:docMk/>
            <pc:sldMk cId="1770799020" sldId="372"/>
            <ac:spMk id="2" creationId="{8DCE82AF-339A-6B21-FC84-BCBB273B7BDA}"/>
          </ac:spMkLst>
        </pc:spChg>
        <pc:spChg chg="del">
          <ac:chgData name="Emily Crose" userId="5a1598ef78992c55" providerId="LiveId" clId="{5B5661B8-B943-4828-85F0-9D6286C736EA}" dt="2023-05-01T14:45:58.754" v="1130"/>
          <ac:spMkLst>
            <pc:docMk/>
            <pc:sldMk cId="1770799020" sldId="372"/>
            <ac:spMk id="3" creationId="{A1DFE214-306A-D1D0-3ECA-F63FB1864EC5}"/>
          </ac:spMkLst>
        </pc:spChg>
        <pc:spChg chg="add del mod ord">
          <ac:chgData name="Emily Crose" userId="5a1598ef78992c55" providerId="LiveId" clId="{5B5661B8-B943-4828-85F0-9D6286C736EA}" dt="2023-05-01T14:46:12.607" v="1134" actId="700"/>
          <ac:spMkLst>
            <pc:docMk/>
            <pc:sldMk cId="1770799020" sldId="372"/>
            <ac:spMk id="6" creationId="{C90FA3C1-FA07-415D-FEA3-3B26DB04BD57}"/>
          </ac:spMkLst>
        </pc:spChg>
        <pc:spChg chg="add">
          <ac:chgData name="Emily Crose" userId="5a1598ef78992c55" providerId="LiveId" clId="{5B5661B8-B943-4828-85F0-9D6286C736EA}" dt="2023-05-01T14:46:16.259" v="1135" actId="26606"/>
          <ac:spMkLst>
            <pc:docMk/>
            <pc:sldMk cId="1770799020" sldId="372"/>
            <ac:spMk id="10" creationId="{CD0FF873-0D97-4AE7-A97E-539910376DCF}"/>
          </ac:spMkLst>
        </pc:spChg>
        <pc:picChg chg="add mod ord">
          <ac:chgData name="Emily Crose" userId="5a1598ef78992c55" providerId="LiveId" clId="{5B5661B8-B943-4828-85F0-9D6286C736EA}" dt="2023-05-01T15:19:16.892" v="1582" actId="14100"/>
          <ac:picMkLst>
            <pc:docMk/>
            <pc:sldMk cId="1770799020" sldId="372"/>
            <ac:picMk id="5" creationId="{6EC09DA8-F47E-9F4A-9E85-2EEC341E93D2}"/>
          </ac:picMkLst>
        </pc:picChg>
      </pc:sldChg>
      <pc:sldChg chg="del">
        <pc:chgData name="Emily Crose" userId="5a1598ef78992c55" providerId="LiveId" clId="{5B5661B8-B943-4828-85F0-9D6286C736EA}" dt="2023-04-28T15:57:55.417" v="14" actId="47"/>
        <pc:sldMkLst>
          <pc:docMk/>
          <pc:sldMk cId="1012799144" sldId="373"/>
        </pc:sldMkLst>
      </pc:sldChg>
      <pc:sldChg chg="addSp delSp modSp new mod setBg modClrScheme chgLayout">
        <pc:chgData name="Emily Crose" userId="5a1598ef78992c55" providerId="LiveId" clId="{5B5661B8-B943-4828-85F0-9D6286C736EA}" dt="2023-05-01T14:47:50.698" v="1141" actId="26606"/>
        <pc:sldMkLst>
          <pc:docMk/>
          <pc:sldMk cId="1455724850" sldId="373"/>
        </pc:sldMkLst>
        <pc:spChg chg="del">
          <ac:chgData name="Emily Crose" userId="5a1598ef78992c55" providerId="LiveId" clId="{5B5661B8-B943-4828-85F0-9D6286C736EA}" dt="2023-05-01T14:47:49.005" v="1140" actId="700"/>
          <ac:spMkLst>
            <pc:docMk/>
            <pc:sldMk cId="1455724850" sldId="373"/>
            <ac:spMk id="2" creationId="{FE126090-15D8-4A2B-903E-659AEBE0FE2E}"/>
          </ac:spMkLst>
        </pc:spChg>
        <pc:spChg chg="add">
          <ac:chgData name="Emily Crose" userId="5a1598ef78992c55" providerId="LiveId" clId="{5B5661B8-B943-4828-85F0-9D6286C736EA}" dt="2023-05-01T14:47:50.698" v="1141" actId="26606"/>
          <ac:spMkLst>
            <pc:docMk/>
            <pc:sldMk cId="1455724850" sldId="373"/>
            <ac:spMk id="9" creationId="{CD0FF873-0D97-4AE7-A97E-539910376DCF}"/>
          </ac:spMkLst>
        </pc:spChg>
        <pc:picChg chg="add mod">
          <ac:chgData name="Emily Crose" userId="5a1598ef78992c55" providerId="LiveId" clId="{5B5661B8-B943-4828-85F0-9D6286C736EA}" dt="2023-05-01T14:47:50.698" v="1141" actId="26606"/>
          <ac:picMkLst>
            <pc:docMk/>
            <pc:sldMk cId="1455724850" sldId="373"/>
            <ac:picMk id="4" creationId="{7CFD307F-6F73-910B-4D99-09BFE11AD3C1}"/>
          </ac:picMkLst>
        </pc:picChg>
      </pc:sldChg>
      <pc:sldChg chg="del">
        <pc:chgData name="Emily Crose" userId="5a1598ef78992c55" providerId="LiveId" clId="{5B5661B8-B943-4828-85F0-9D6286C736EA}" dt="2023-04-28T15:57:55.417" v="14" actId="47"/>
        <pc:sldMkLst>
          <pc:docMk/>
          <pc:sldMk cId="523864503" sldId="374"/>
        </pc:sldMkLst>
      </pc:sldChg>
      <pc:sldChg chg="addSp modSp new mod setBg setClrOvrMap">
        <pc:chgData name="Emily Crose" userId="5a1598ef78992c55" providerId="LiveId" clId="{5B5661B8-B943-4828-85F0-9D6286C736EA}" dt="2023-05-01T15:06:17.559" v="1204" actId="26606"/>
        <pc:sldMkLst>
          <pc:docMk/>
          <pc:sldMk cId="3074898632" sldId="374"/>
        </pc:sldMkLst>
        <pc:spChg chg="mod">
          <ac:chgData name="Emily Crose" userId="5a1598ef78992c55" providerId="LiveId" clId="{5B5661B8-B943-4828-85F0-9D6286C736EA}" dt="2023-05-01T15:06:17.559" v="1204" actId="26606"/>
          <ac:spMkLst>
            <pc:docMk/>
            <pc:sldMk cId="3074898632" sldId="374"/>
            <ac:spMk id="2" creationId="{66D4D49E-FDBF-EC17-37CF-ED0C949CB34B}"/>
          </ac:spMkLst>
        </pc:spChg>
        <pc:spChg chg="add">
          <ac:chgData name="Emily Crose" userId="5a1598ef78992c55" providerId="LiveId" clId="{5B5661B8-B943-4828-85F0-9D6286C736EA}" dt="2023-05-01T15:06:17.559" v="1204" actId="26606"/>
          <ac:spMkLst>
            <pc:docMk/>
            <pc:sldMk cId="3074898632" sldId="374"/>
            <ac:spMk id="8" creationId="{F1ACBE00-0221-433D-8EA5-D9D7B45F35BE}"/>
          </ac:spMkLst>
        </pc:spChg>
        <pc:spChg chg="add">
          <ac:chgData name="Emily Crose" userId="5a1598ef78992c55" providerId="LiveId" clId="{5B5661B8-B943-4828-85F0-9D6286C736EA}" dt="2023-05-01T15:06:17.559" v="1204" actId="26606"/>
          <ac:spMkLst>
            <pc:docMk/>
            <pc:sldMk cId="3074898632" sldId="374"/>
            <ac:spMk id="10" creationId="{EFB0C39A-F8CA-4A79-AFFC-E9780FB1991A}"/>
          </ac:spMkLst>
        </pc:spChg>
        <pc:picChg chg="add">
          <ac:chgData name="Emily Crose" userId="5a1598ef78992c55" providerId="LiveId" clId="{5B5661B8-B943-4828-85F0-9D6286C736EA}" dt="2023-05-01T15:06:17.559" v="1204" actId="26606"/>
          <ac:picMkLst>
            <pc:docMk/>
            <pc:sldMk cId="3074898632" sldId="374"/>
            <ac:picMk id="4" creationId="{9A17D3D2-0827-6008-0F3C-48F28A23A11E}"/>
          </ac:picMkLst>
        </pc:picChg>
      </pc:sldChg>
      <pc:sldChg chg="delSp add setBg delDesignElem">
        <pc:chgData name="Emily Crose" userId="5a1598ef78992c55" providerId="LiveId" clId="{5B5661B8-B943-4828-85F0-9D6286C736EA}" dt="2023-05-01T15:06:36.648" v="1206"/>
        <pc:sldMkLst>
          <pc:docMk/>
          <pc:sldMk cId="1601595072" sldId="375"/>
        </pc:sldMkLst>
        <pc:spChg chg="del">
          <ac:chgData name="Emily Crose" userId="5a1598ef78992c55" providerId="LiveId" clId="{5B5661B8-B943-4828-85F0-9D6286C736EA}" dt="2023-05-01T15:06:36.648" v="1206"/>
          <ac:spMkLst>
            <pc:docMk/>
            <pc:sldMk cId="1601595072" sldId="375"/>
            <ac:spMk id="8" creationId="{F1ACBE00-0221-433D-8EA5-D9D7B45F35BE}"/>
          </ac:spMkLst>
        </pc:spChg>
        <pc:spChg chg="del">
          <ac:chgData name="Emily Crose" userId="5a1598ef78992c55" providerId="LiveId" clId="{5B5661B8-B943-4828-85F0-9D6286C736EA}" dt="2023-05-01T15:06:36.648" v="1206"/>
          <ac:spMkLst>
            <pc:docMk/>
            <pc:sldMk cId="1601595072" sldId="375"/>
            <ac:spMk id="10" creationId="{EFB0C39A-F8CA-4A79-AFFC-E9780FB1991A}"/>
          </ac:spMkLst>
        </pc:spChg>
      </pc:sldChg>
      <pc:sldChg chg="del">
        <pc:chgData name="Emily Crose" userId="5a1598ef78992c55" providerId="LiveId" clId="{5B5661B8-B943-4828-85F0-9D6286C736EA}" dt="2023-04-28T15:57:55.417" v="14" actId="47"/>
        <pc:sldMkLst>
          <pc:docMk/>
          <pc:sldMk cId="3003931667" sldId="375"/>
        </pc:sldMkLst>
      </pc:sldChg>
      <pc:sldChg chg="delSp del delDesignElem">
        <pc:chgData name="Emily Crose" userId="5a1598ef78992c55" providerId="LiveId" clId="{5B5661B8-B943-4828-85F0-9D6286C736EA}" dt="2023-04-28T15:57:55.417" v="14" actId="47"/>
        <pc:sldMkLst>
          <pc:docMk/>
          <pc:sldMk cId="667485063" sldId="376"/>
        </pc:sldMkLst>
        <pc:spChg chg="del">
          <ac:chgData name="Emily Crose" userId="5a1598ef78992c55" providerId="LiveId" clId="{5B5661B8-B943-4828-85F0-9D6286C736EA}" dt="2023-04-28T15:57:40.509" v="13"/>
          <ac:spMkLst>
            <pc:docMk/>
            <pc:sldMk cId="667485063" sldId="376"/>
            <ac:spMk id="10" creationId="{7E475056-B0EB-44BE-8568-61ABEFB2E99D}"/>
          </ac:spMkLst>
        </pc:spChg>
        <pc:spChg chg="del">
          <ac:chgData name="Emily Crose" userId="5a1598ef78992c55" providerId="LiveId" clId="{5B5661B8-B943-4828-85F0-9D6286C736EA}" dt="2023-04-28T15:57:40.509" v="13"/>
          <ac:spMkLst>
            <pc:docMk/>
            <pc:sldMk cId="667485063" sldId="376"/>
            <ac:spMk id="15" creationId="{E82ABBDC-7A44-4AE8-A04F-B5495481B9F2}"/>
          </ac:spMkLst>
        </pc:spChg>
        <pc:cxnChg chg="del">
          <ac:chgData name="Emily Crose" userId="5a1598ef78992c55" providerId="LiveId" clId="{5B5661B8-B943-4828-85F0-9D6286C736EA}" dt="2023-04-28T15:57:40.509" v="13"/>
          <ac:cxnSpMkLst>
            <pc:docMk/>
            <pc:sldMk cId="667485063" sldId="376"/>
            <ac:cxnSpMk id="13" creationId="{F2C8E2EC-73A4-48C2-B4D7-D7726BD908EE}"/>
          </ac:cxnSpMkLst>
        </pc:cxnChg>
      </pc:sldChg>
      <pc:sldChg chg="addSp delSp modSp new mod setBg">
        <pc:chgData name="Emily Crose" userId="5a1598ef78992c55" providerId="LiveId" clId="{5B5661B8-B943-4828-85F0-9D6286C736EA}" dt="2023-05-01T15:18:11.055" v="1527" actId="26606"/>
        <pc:sldMkLst>
          <pc:docMk/>
          <pc:sldMk cId="1455823189" sldId="376"/>
        </pc:sldMkLst>
        <pc:spChg chg="mod">
          <ac:chgData name="Emily Crose" userId="5a1598ef78992c55" providerId="LiveId" clId="{5B5661B8-B943-4828-85F0-9D6286C736EA}" dt="2023-05-01T15:18:11.055" v="1527" actId="26606"/>
          <ac:spMkLst>
            <pc:docMk/>
            <pc:sldMk cId="1455823189" sldId="376"/>
            <ac:spMk id="2" creationId="{79985434-03A6-784F-BF15-EC3FED57181F}"/>
          </ac:spMkLst>
        </pc:spChg>
        <pc:spChg chg="del mod">
          <ac:chgData name="Emily Crose" userId="5a1598ef78992c55" providerId="LiveId" clId="{5B5661B8-B943-4828-85F0-9D6286C736EA}" dt="2023-05-01T15:18:11.055" v="1527" actId="26606"/>
          <ac:spMkLst>
            <pc:docMk/>
            <pc:sldMk cId="1455823189" sldId="376"/>
            <ac:spMk id="3" creationId="{C7351E63-F5E2-4080-7CF9-E47B975227B4}"/>
          </ac:spMkLst>
        </pc:spChg>
        <pc:spChg chg="add">
          <ac:chgData name="Emily Crose" userId="5a1598ef78992c55" providerId="LiveId" clId="{5B5661B8-B943-4828-85F0-9D6286C736EA}" dt="2023-05-01T15:18:11.055" v="1527" actId="26606"/>
          <ac:spMkLst>
            <pc:docMk/>
            <pc:sldMk cId="1455823189" sldId="376"/>
            <ac:spMk id="9" creationId="{30B3D270-B19D-4DB8-BD3C-3E707485B515}"/>
          </ac:spMkLst>
        </pc:spChg>
        <pc:spChg chg="add">
          <ac:chgData name="Emily Crose" userId="5a1598ef78992c55" providerId="LiveId" clId="{5B5661B8-B943-4828-85F0-9D6286C736EA}" dt="2023-05-01T15:18:11.055" v="1527" actId="26606"/>
          <ac:spMkLst>
            <pc:docMk/>
            <pc:sldMk cId="1455823189" sldId="376"/>
            <ac:spMk id="11" creationId="{49BDAF94-B52E-4307-B54C-EF413086FC77}"/>
          </ac:spMkLst>
        </pc:spChg>
        <pc:graphicFrameChg chg="add">
          <ac:chgData name="Emily Crose" userId="5a1598ef78992c55" providerId="LiveId" clId="{5B5661B8-B943-4828-85F0-9D6286C736EA}" dt="2023-05-01T15:18:11.055" v="1527" actId="26606"/>
          <ac:graphicFrameMkLst>
            <pc:docMk/>
            <pc:sldMk cId="1455823189" sldId="376"/>
            <ac:graphicFrameMk id="5" creationId="{CCCF4F1B-119E-84F8-6FED-72D5082D30FD}"/>
          </ac:graphicFrameMkLst>
        </pc:graphicFrameChg>
      </pc:sldChg>
      <pc:sldChg chg="addSp modSp new mod setBg setClrOvrMap chgLayout modNotesTx">
        <pc:chgData name="Emily Crose" userId="5a1598ef78992c55" providerId="LiveId" clId="{5B5661B8-B943-4828-85F0-9D6286C736EA}" dt="2023-05-01T15:21:15.790" v="1772" actId="20577"/>
        <pc:sldMkLst>
          <pc:docMk/>
          <pc:sldMk cId="401775192" sldId="377"/>
        </pc:sldMkLst>
        <pc:spChg chg="mod ord">
          <ac:chgData name="Emily Crose" userId="5a1598ef78992c55" providerId="LiveId" clId="{5B5661B8-B943-4828-85F0-9D6286C736EA}" dt="2023-05-01T15:21:02.168" v="1722" actId="26606"/>
          <ac:spMkLst>
            <pc:docMk/>
            <pc:sldMk cId="401775192" sldId="377"/>
            <ac:spMk id="2" creationId="{21900F58-20EE-AFFE-3A19-D255AB83B113}"/>
          </ac:spMkLst>
        </pc:spChg>
        <pc:spChg chg="add">
          <ac:chgData name="Emily Crose" userId="5a1598ef78992c55" providerId="LiveId" clId="{5B5661B8-B943-4828-85F0-9D6286C736EA}" dt="2023-05-01T15:21:02.168" v="1722" actId="26606"/>
          <ac:spMkLst>
            <pc:docMk/>
            <pc:sldMk cId="401775192" sldId="377"/>
            <ac:spMk id="8" creationId="{F1ACBE00-0221-433D-8EA5-D9D7B45F35BE}"/>
          </ac:spMkLst>
        </pc:spChg>
        <pc:spChg chg="add">
          <ac:chgData name="Emily Crose" userId="5a1598ef78992c55" providerId="LiveId" clId="{5B5661B8-B943-4828-85F0-9D6286C736EA}" dt="2023-05-01T15:21:02.168" v="1722" actId="26606"/>
          <ac:spMkLst>
            <pc:docMk/>
            <pc:sldMk cId="401775192" sldId="377"/>
            <ac:spMk id="10" creationId="{EFB0C39A-F8CA-4A79-AFFC-E9780FB1991A}"/>
          </ac:spMkLst>
        </pc:spChg>
        <pc:spChg chg="add">
          <ac:chgData name="Emily Crose" userId="5a1598ef78992c55" providerId="LiveId" clId="{5B5661B8-B943-4828-85F0-9D6286C736EA}" dt="2023-05-01T15:21:02.168" v="1722" actId="26606"/>
          <ac:spMkLst>
            <pc:docMk/>
            <pc:sldMk cId="401775192" sldId="377"/>
            <ac:spMk id="12" creationId="{948C6639-F651-4D15-A695-E9D03BB2AEDE}"/>
          </ac:spMkLst>
        </pc:spChg>
        <pc:picChg chg="add">
          <ac:chgData name="Emily Crose" userId="5a1598ef78992c55" providerId="LiveId" clId="{5B5661B8-B943-4828-85F0-9D6286C736EA}" dt="2023-05-01T15:21:02.168" v="1722" actId="26606"/>
          <ac:picMkLst>
            <pc:docMk/>
            <pc:sldMk cId="401775192" sldId="377"/>
            <ac:picMk id="4" creationId="{A625F159-431F-3447-C60F-8A67046AFD1A}"/>
          </ac:picMkLst>
        </pc:picChg>
      </pc:sldChg>
      <pc:sldChg chg="delSp del delDesignElem">
        <pc:chgData name="Emily Crose" userId="5a1598ef78992c55" providerId="LiveId" clId="{5B5661B8-B943-4828-85F0-9D6286C736EA}" dt="2023-04-28T15:57:55.417" v="14" actId="47"/>
        <pc:sldMkLst>
          <pc:docMk/>
          <pc:sldMk cId="1510737901" sldId="377"/>
        </pc:sldMkLst>
        <pc:spChg chg="del">
          <ac:chgData name="Emily Crose" userId="5a1598ef78992c55" providerId="LiveId" clId="{5B5661B8-B943-4828-85F0-9D6286C736EA}" dt="2023-04-28T15:57:40.509" v="13"/>
          <ac:spMkLst>
            <pc:docMk/>
            <pc:sldMk cId="1510737901" sldId="377"/>
            <ac:spMk id="17" creationId="{65F32515-9322-44A5-8C72-4C7BFB461869}"/>
          </ac:spMkLst>
        </pc:spChg>
        <pc:spChg chg="del">
          <ac:chgData name="Emily Crose" userId="5a1598ef78992c55" providerId="LiveId" clId="{5B5661B8-B943-4828-85F0-9D6286C736EA}" dt="2023-04-28T15:57:40.509" v="13"/>
          <ac:spMkLst>
            <pc:docMk/>
            <pc:sldMk cId="1510737901" sldId="377"/>
            <ac:spMk id="19" creationId="{A617F13B-5021-454F-90E5-3AB2383BFD34}"/>
          </ac:spMkLst>
        </pc:spChg>
      </pc:sldChg>
      <pc:sldChg chg="addSp modSp new mod setBg setClrOvrMap">
        <pc:chgData name="Emily Crose" userId="5a1598ef78992c55" providerId="LiveId" clId="{5B5661B8-B943-4828-85F0-9D6286C736EA}" dt="2023-05-01T15:24:46.722" v="1801" actId="26606"/>
        <pc:sldMkLst>
          <pc:docMk/>
          <pc:sldMk cId="60788785" sldId="378"/>
        </pc:sldMkLst>
        <pc:spChg chg="mod">
          <ac:chgData name="Emily Crose" userId="5a1598ef78992c55" providerId="LiveId" clId="{5B5661B8-B943-4828-85F0-9D6286C736EA}" dt="2023-05-01T15:24:46.722" v="1801" actId="26606"/>
          <ac:spMkLst>
            <pc:docMk/>
            <pc:sldMk cId="60788785" sldId="378"/>
            <ac:spMk id="2" creationId="{4C5411FA-F2A2-7911-17EE-CA2D4758B48A}"/>
          </ac:spMkLst>
        </pc:spChg>
        <pc:spChg chg="add">
          <ac:chgData name="Emily Crose" userId="5a1598ef78992c55" providerId="LiveId" clId="{5B5661B8-B943-4828-85F0-9D6286C736EA}" dt="2023-05-01T15:24:46.722" v="1801" actId="26606"/>
          <ac:spMkLst>
            <pc:docMk/>
            <pc:sldMk cId="60788785" sldId="378"/>
            <ac:spMk id="8" creationId="{F1ACBE00-0221-433D-8EA5-D9D7B45F35BE}"/>
          </ac:spMkLst>
        </pc:spChg>
        <pc:spChg chg="add">
          <ac:chgData name="Emily Crose" userId="5a1598ef78992c55" providerId="LiveId" clId="{5B5661B8-B943-4828-85F0-9D6286C736EA}" dt="2023-05-01T15:24:46.722" v="1801" actId="26606"/>
          <ac:spMkLst>
            <pc:docMk/>
            <pc:sldMk cId="60788785" sldId="378"/>
            <ac:spMk id="10" creationId="{EFB0C39A-F8CA-4A79-AFFC-E9780FB1991A}"/>
          </ac:spMkLst>
        </pc:spChg>
        <pc:picChg chg="add">
          <ac:chgData name="Emily Crose" userId="5a1598ef78992c55" providerId="LiveId" clId="{5B5661B8-B943-4828-85F0-9D6286C736EA}" dt="2023-05-01T15:24:46.722" v="1801" actId="26606"/>
          <ac:picMkLst>
            <pc:docMk/>
            <pc:sldMk cId="60788785" sldId="378"/>
            <ac:picMk id="4" creationId="{7FFFE09E-998E-1785-1A2B-1B35350B81A6}"/>
          </ac:picMkLst>
        </pc:picChg>
      </pc:sldChg>
      <pc:sldChg chg="modSp del">
        <pc:chgData name="Emily Crose" userId="5a1598ef78992c55" providerId="LiveId" clId="{5B5661B8-B943-4828-85F0-9D6286C736EA}" dt="2023-04-28T15:57:55.417" v="14" actId="47"/>
        <pc:sldMkLst>
          <pc:docMk/>
          <pc:sldMk cId="4188481086" sldId="378"/>
        </pc:sldMkLst>
        <pc:spChg chg="mod">
          <ac:chgData name="Emily Crose" userId="5a1598ef78992c55" providerId="LiveId" clId="{5B5661B8-B943-4828-85F0-9D6286C736EA}" dt="2023-04-28T15:57:40.509" v="13"/>
          <ac:spMkLst>
            <pc:docMk/>
            <pc:sldMk cId="4188481086" sldId="378"/>
            <ac:spMk id="4" creationId="{C680DB80-6100-C89E-FB90-26CC0DDA7B1B}"/>
          </ac:spMkLst>
        </pc:spChg>
        <pc:spChg chg="mod">
          <ac:chgData name="Emily Crose" userId="5a1598ef78992c55" providerId="LiveId" clId="{5B5661B8-B943-4828-85F0-9D6286C736EA}" dt="2023-04-28T15:57:40.509" v="13"/>
          <ac:spMkLst>
            <pc:docMk/>
            <pc:sldMk cId="4188481086" sldId="378"/>
            <ac:spMk id="5" creationId="{0B7BCDE8-329E-50A5-9EB8-CEC3D8C004E9}"/>
          </ac:spMkLst>
        </pc:spChg>
      </pc:sldChg>
      <pc:sldChg chg="addSp modSp new mod setBg setClrOvrMap chgLayout">
        <pc:chgData name="Emily Crose" userId="5a1598ef78992c55" providerId="LiveId" clId="{5B5661B8-B943-4828-85F0-9D6286C736EA}" dt="2023-05-01T16:06:28.051" v="1824" actId="26606"/>
        <pc:sldMkLst>
          <pc:docMk/>
          <pc:sldMk cId="567375460" sldId="379"/>
        </pc:sldMkLst>
        <pc:spChg chg="add">
          <ac:chgData name="Emily Crose" userId="5a1598ef78992c55" providerId="LiveId" clId="{5B5661B8-B943-4828-85F0-9D6286C736EA}" dt="2023-05-01T16:06:28.051" v="1824" actId="26606"/>
          <ac:spMkLst>
            <pc:docMk/>
            <pc:sldMk cId="567375460" sldId="379"/>
            <ac:spMk id="8" creationId="{9B0F74F9-E373-4883-A533-C80C53DE6DE0}"/>
          </ac:spMkLst>
        </pc:spChg>
        <pc:spChg chg="add">
          <ac:chgData name="Emily Crose" userId="5a1598ef78992c55" providerId="LiveId" clId="{5B5661B8-B943-4828-85F0-9D6286C736EA}" dt="2023-05-01T16:06:28.051" v="1824" actId="26606"/>
          <ac:spMkLst>
            <pc:docMk/>
            <pc:sldMk cId="567375460" sldId="379"/>
            <ac:spMk id="10" creationId="{4765FFFB-1163-4DA7-83B0-B8677ABBC6FF}"/>
          </ac:spMkLst>
        </pc:spChg>
        <pc:spChg chg="add">
          <ac:chgData name="Emily Crose" userId="5a1598ef78992c55" providerId="LiveId" clId="{5B5661B8-B943-4828-85F0-9D6286C736EA}" dt="2023-05-01T16:06:28.051" v="1824" actId="26606"/>
          <ac:spMkLst>
            <pc:docMk/>
            <pc:sldMk cId="567375460" sldId="379"/>
            <ac:spMk id="12" creationId="{EC117A05-2F4F-4370-A926-6191A5C3DCD1}"/>
          </ac:spMkLst>
        </pc:spChg>
        <pc:picChg chg="add mod">
          <ac:chgData name="Emily Crose" userId="5a1598ef78992c55" providerId="LiveId" clId="{5B5661B8-B943-4828-85F0-9D6286C736EA}" dt="2023-05-01T16:06:28.051" v="1824" actId="26606"/>
          <ac:picMkLst>
            <pc:docMk/>
            <pc:sldMk cId="567375460" sldId="379"/>
            <ac:picMk id="3" creationId="{4286E677-8700-50E8-BA41-BCA4DE51BC36}"/>
          </ac:picMkLst>
        </pc:picChg>
      </pc:sldChg>
      <pc:sldChg chg="del">
        <pc:chgData name="Emily Crose" userId="5a1598ef78992c55" providerId="LiveId" clId="{5B5661B8-B943-4828-85F0-9D6286C736EA}" dt="2023-04-28T15:57:55.417" v="14" actId="47"/>
        <pc:sldMkLst>
          <pc:docMk/>
          <pc:sldMk cId="2893875314" sldId="379"/>
        </pc:sldMkLst>
      </pc:sldChg>
      <pc:sldChg chg="modSp del">
        <pc:chgData name="Emily Crose" userId="5a1598ef78992c55" providerId="LiveId" clId="{5B5661B8-B943-4828-85F0-9D6286C736EA}" dt="2023-04-28T15:57:55.417" v="14" actId="47"/>
        <pc:sldMkLst>
          <pc:docMk/>
          <pc:sldMk cId="962805028" sldId="380"/>
        </pc:sldMkLst>
        <pc:spChg chg="mod">
          <ac:chgData name="Emily Crose" userId="5a1598ef78992c55" providerId="LiveId" clId="{5B5661B8-B943-4828-85F0-9D6286C736EA}" dt="2023-04-28T15:57:40.509" v="13"/>
          <ac:spMkLst>
            <pc:docMk/>
            <pc:sldMk cId="962805028" sldId="380"/>
            <ac:spMk id="4" creationId="{A6CAA16F-B9C4-EE74-B605-320737C43383}"/>
          </ac:spMkLst>
        </pc:spChg>
        <pc:spChg chg="mod">
          <ac:chgData name="Emily Crose" userId="5a1598ef78992c55" providerId="LiveId" clId="{5B5661B8-B943-4828-85F0-9D6286C736EA}" dt="2023-04-28T15:57:40.509" v="13"/>
          <ac:spMkLst>
            <pc:docMk/>
            <pc:sldMk cId="962805028" sldId="380"/>
            <ac:spMk id="5" creationId="{42B8C8B8-22EA-D73C-8155-E96437E7A576}"/>
          </ac:spMkLst>
        </pc:spChg>
      </pc:sldChg>
      <pc:sldChg chg="addSp delSp modSp new mod setBg">
        <pc:chgData name="Emily Crose" userId="5a1598ef78992c55" providerId="LiveId" clId="{5B5661B8-B943-4828-85F0-9D6286C736EA}" dt="2023-05-01T16:17:50.021" v="1927" actId="962"/>
        <pc:sldMkLst>
          <pc:docMk/>
          <pc:sldMk cId="2185368721" sldId="380"/>
        </pc:sldMkLst>
        <pc:spChg chg="mod">
          <ac:chgData name="Emily Crose" userId="5a1598ef78992c55" providerId="LiveId" clId="{5B5661B8-B943-4828-85F0-9D6286C736EA}" dt="2023-05-01T16:17:19.316" v="1922" actId="26606"/>
          <ac:spMkLst>
            <pc:docMk/>
            <pc:sldMk cId="2185368721" sldId="380"/>
            <ac:spMk id="2" creationId="{7ADA4B2A-608F-FD1F-23B5-51313805F2FC}"/>
          </ac:spMkLst>
        </pc:spChg>
        <pc:spChg chg="add">
          <ac:chgData name="Emily Crose" userId="5a1598ef78992c55" providerId="LiveId" clId="{5B5661B8-B943-4828-85F0-9D6286C736EA}" dt="2023-05-01T16:17:19.316" v="1922" actId="26606"/>
          <ac:spMkLst>
            <pc:docMk/>
            <pc:sldMk cId="2185368721" sldId="380"/>
            <ac:spMk id="9" creationId="{5D5E0904-721C-4D68-9EB8-1C9752E329A7}"/>
          </ac:spMkLst>
        </pc:spChg>
        <pc:spChg chg="add">
          <ac:chgData name="Emily Crose" userId="5a1598ef78992c55" providerId="LiveId" clId="{5B5661B8-B943-4828-85F0-9D6286C736EA}" dt="2023-05-01T16:17:19.316" v="1922" actId="26606"/>
          <ac:spMkLst>
            <pc:docMk/>
            <pc:sldMk cId="2185368721" sldId="380"/>
            <ac:spMk id="11" creationId="{B298ECBA-3258-45DF-8FD4-7581736BCCBC}"/>
          </ac:spMkLst>
        </pc:spChg>
        <pc:spChg chg="add">
          <ac:chgData name="Emily Crose" userId="5a1598ef78992c55" providerId="LiveId" clId="{5B5661B8-B943-4828-85F0-9D6286C736EA}" dt="2023-05-01T16:17:19.316" v="1922" actId="26606"/>
          <ac:spMkLst>
            <pc:docMk/>
            <pc:sldMk cId="2185368721" sldId="380"/>
            <ac:spMk id="13" creationId="{B62BF453-BD82-4B90-9FE7-51703133806E}"/>
          </ac:spMkLst>
        </pc:spChg>
        <pc:spChg chg="add">
          <ac:chgData name="Emily Crose" userId="5a1598ef78992c55" providerId="LiveId" clId="{5B5661B8-B943-4828-85F0-9D6286C736EA}" dt="2023-05-01T16:17:19.316" v="1922" actId="26606"/>
          <ac:spMkLst>
            <pc:docMk/>
            <pc:sldMk cId="2185368721" sldId="380"/>
            <ac:spMk id="15" creationId="{072366D3-9B5C-42E1-9906-77FF6BB55EAB}"/>
          </ac:spMkLst>
        </pc:spChg>
        <pc:spChg chg="add">
          <ac:chgData name="Emily Crose" userId="5a1598ef78992c55" providerId="LiveId" clId="{5B5661B8-B943-4828-85F0-9D6286C736EA}" dt="2023-05-01T16:17:19.316" v="1922" actId="26606"/>
          <ac:spMkLst>
            <pc:docMk/>
            <pc:sldMk cId="2185368721" sldId="380"/>
            <ac:spMk id="17" creationId="{121F5E60-4E89-4B16-A245-12BD9935998D}"/>
          </ac:spMkLst>
        </pc:spChg>
        <pc:picChg chg="add del mod">
          <ac:chgData name="Emily Crose" userId="5a1598ef78992c55" providerId="LiveId" clId="{5B5661B8-B943-4828-85F0-9D6286C736EA}" dt="2023-05-01T16:17:42.461" v="1924" actId="478"/>
          <ac:picMkLst>
            <pc:docMk/>
            <pc:sldMk cId="2185368721" sldId="380"/>
            <ac:picMk id="4" creationId="{754FCC0B-C7BA-B630-EEFC-E03C0C86806E}"/>
          </ac:picMkLst>
        </pc:picChg>
        <pc:picChg chg="add mod">
          <ac:chgData name="Emily Crose" userId="5a1598ef78992c55" providerId="LiveId" clId="{5B5661B8-B943-4828-85F0-9D6286C736EA}" dt="2023-05-01T16:17:50.021" v="1927" actId="962"/>
          <ac:picMkLst>
            <pc:docMk/>
            <pc:sldMk cId="2185368721" sldId="380"/>
            <ac:picMk id="6" creationId="{E3C39959-4D71-EF48-CA99-1D3F7D92EBDB}"/>
          </ac:picMkLst>
        </pc:picChg>
      </pc:sldChg>
      <pc:sldChg chg="del">
        <pc:chgData name="Emily Crose" userId="5a1598ef78992c55" providerId="LiveId" clId="{5B5661B8-B943-4828-85F0-9D6286C736EA}" dt="2023-04-28T15:57:55.417" v="14" actId="47"/>
        <pc:sldMkLst>
          <pc:docMk/>
          <pc:sldMk cId="3398693364" sldId="381"/>
        </pc:sldMkLst>
      </pc:sldChg>
      <pc:sldChg chg="del">
        <pc:chgData name="Emily Crose" userId="5a1598ef78992c55" providerId="LiveId" clId="{5B5661B8-B943-4828-85F0-9D6286C736EA}" dt="2023-04-28T15:57:55.417" v="14" actId="47"/>
        <pc:sldMkLst>
          <pc:docMk/>
          <pc:sldMk cId="2493830669" sldId="382"/>
        </pc:sldMkLst>
      </pc:sldChg>
      <pc:sldChg chg="del">
        <pc:chgData name="Emily Crose" userId="5a1598ef78992c55" providerId="LiveId" clId="{5B5661B8-B943-4828-85F0-9D6286C736EA}" dt="2023-04-28T15:57:55.417" v="14" actId="47"/>
        <pc:sldMkLst>
          <pc:docMk/>
          <pc:sldMk cId="3880790126" sldId="383"/>
        </pc:sldMkLst>
      </pc:sldChg>
      <pc:sldChg chg="delSp del delDesignElem">
        <pc:chgData name="Emily Crose" userId="5a1598ef78992c55" providerId="LiveId" clId="{5B5661B8-B943-4828-85F0-9D6286C736EA}" dt="2023-04-28T15:57:55.417" v="14" actId="47"/>
        <pc:sldMkLst>
          <pc:docMk/>
          <pc:sldMk cId="3113467826" sldId="384"/>
        </pc:sldMkLst>
        <pc:spChg chg="del">
          <ac:chgData name="Emily Crose" userId="5a1598ef78992c55" providerId="LiveId" clId="{5B5661B8-B943-4828-85F0-9D6286C736EA}" dt="2023-04-28T15:57:40.509" v="13"/>
          <ac:spMkLst>
            <pc:docMk/>
            <pc:sldMk cId="3113467826" sldId="384"/>
            <ac:spMk id="11" creationId="{7E475056-B0EB-44BE-8568-61ABEFB2E99D}"/>
          </ac:spMkLst>
        </pc:spChg>
        <pc:spChg chg="del">
          <ac:chgData name="Emily Crose" userId="5a1598ef78992c55" providerId="LiveId" clId="{5B5661B8-B943-4828-85F0-9D6286C736EA}" dt="2023-04-28T15:57:40.509" v="13"/>
          <ac:spMkLst>
            <pc:docMk/>
            <pc:sldMk cId="3113467826" sldId="384"/>
            <ac:spMk id="15" creationId="{E82ABBDC-7A44-4AE8-A04F-B5495481B9F2}"/>
          </ac:spMkLst>
        </pc:spChg>
        <pc:cxnChg chg="del">
          <ac:chgData name="Emily Crose" userId="5a1598ef78992c55" providerId="LiveId" clId="{5B5661B8-B943-4828-85F0-9D6286C736EA}" dt="2023-04-28T15:57:40.509" v="13"/>
          <ac:cxnSpMkLst>
            <pc:docMk/>
            <pc:sldMk cId="3113467826" sldId="384"/>
            <ac:cxnSpMk id="13" creationId="{F2C8E2EC-73A4-48C2-B4D7-D7726BD908EE}"/>
          </ac:cxnSpMkLst>
        </pc:cxnChg>
      </pc:sldChg>
      <pc:sldChg chg="delSp del delDesignElem">
        <pc:chgData name="Emily Crose" userId="5a1598ef78992c55" providerId="LiveId" clId="{5B5661B8-B943-4828-85F0-9D6286C736EA}" dt="2023-04-28T15:57:55.417" v="14" actId="47"/>
        <pc:sldMkLst>
          <pc:docMk/>
          <pc:sldMk cId="3014039604" sldId="385"/>
        </pc:sldMkLst>
        <pc:spChg chg="del">
          <ac:chgData name="Emily Crose" userId="5a1598ef78992c55" providerId="LiveId" clId="{5B5661B8-B943-4828-85F0-9D6286C736EA}" dt="2023-04-28T15:57:40.509" v="13"/>
          <ac:spMkLst>
            <pc:docMk/>
            <pc:sldMk cId="3014039604" sldId="385"/>
            <ac:spMk id="13" creationId="{375136A9-49F9-4DA0-A741-F065B0FA091D}"/>
          </ac:spMkLst>
        </pc:spChg>
        <pc:spChg chg="del">
          <ac:chgData name="Emily Crose" userId="5a1598ef78992c55" providerId="LiveId" clId="{5B5661B8-B943-4828-85F0-9D6286C736EA}" dt="2023-04-28T15:57:40.509" v="13"/>
          <ac:spMkLst>
            <pc:docMk/>
            <pc:sldMk cId="3014039604" sldId="385"/>
            <ac:spMk id="14" creationId="{B912F6C7-0423-4B6F-AECE-710C848918FD}"/>
          </ac:spMkLst>
        </pc:spChg>
        <pc:cxnChg chg="del">
          <ac:chgData name="Emily Crose" userId="5a1598ef78992c55" providerId="LiveId" clId="{5B5661B8-B943-4828-85F0-9D6286C736EA}" dt="2023-04-28T15:57:40.509" v="13"/>
          <ac:cxnSpMkLst>
            <pc:docMk/>
            <pc:sldMk cId="3014039604" sldId="385"/>
            <ac:cxnSpMk id="12" creationId="{A7208205-03EE-4EC8-9C34-59270C1880D8}"/>
          </ac:cxnSpMkLst>
        </pc:cxnChg>
      </pc:sldChg>
      <pc:sldChg chg="del">
        <pc:chgData name="Emily Crose" userId="5a1598ef78992c55" providerId="LiveId" clId="{5B5661B8-B943-4828-85F0-9D6286C736EA}" dt="2023-04-28T15:57:55.417" v="14" actId="47"/>
        <pc:sldMkLst>
          <pc:docMk/>
          <pc:sldMk cId="3081742766" sldId="386"/>
        </pc:sldMkLst>
      </pc:sldChg>
      <pc:sldChg chg="del">
        <pc:chgData name="Emily Crose" userId="5a1598ef78992c55" providerId="LiveId" clId="{5B5661B8-B943-4828-85F0-9D6286C736EA}" dt="2023-04-28T15:57:55.417" v="14" actId="47"/>
        <pc:sldMkLst>
          <pc:docMk/>
          <pc:sldMk cId="2605516814" sldId="387"/>
        </pc:sldMkLst>
      </pc:sldChg>
      <pc:sldChg chg="del">
        <pc:chgData name="Emily Crose" userId="5a1598ef78992c55" providerId="LiveId" clId="{5B5661B8-B943-4828-85F0-9D6286C736EA}" dt="2023-04-28T15:57:55.417" v="14" actId="47"/>
        <pc:sldMkLst>
          <pc:docMk/>
          <pc:sldMk cId="872808354" sldId="388"/>
        </pc:sldMkLst>
      </pc:sldChg>
      <pc:sldChg chg="del">
        <pc:chgData name="Emily Crose" userId="5a1598ef78992c55" providerId="LiveId" clId="{5B5661B8-B943-4828-85F0-9D6286C736EA}" dt="2023-04-28T15:57:55.417" v="14" actId="47"/>
        <pc:sldMkLst>
          <pc:docMk/>
          <pc:sldMk cId="3291579710" sldId="389"/>
        </pc:sldMkLst>
      </pc:sldChg>
      <pc:sldChg chg="delSp del delDesignElem">
        <pc:chgData name="Emily Crose" userId="5a1598ef78992c55" providerId="LiveId" clId="{5B5661B8-B943-4828-85F0-9D6286C736EA}" dt="2023-04-28T15:57:55.417" v="14" actId="47"/>
        <pc:sldMkLst>
          <pc:docMk/>
          <pc:sldMk cId="1243247152" sldId="390"/>
        </pc:sldMkLst>
        <pc:spChg chg="del">
          <ac:chgData name="Emily Crose" userId="5a1598ef78992c55" providerId="LiveId" clId="{5B5661B8-B943-4828-85F0-9D6286C736EA}" dt="2023-04-28T15:57:40.509" v="13"/>
          <ac:spMkLst>
            <pc:docMk/>
            <pc:sldMk cId="1243247152" sldId="390"/>
            <ac:spMk id="12" creationId="{377641A3-0AD1-47C4-888F-5D557BC9C0CB}"/>
          </ac:spMkLst>
        </pc:spChg>
      </pc:sldChg>
      <pc:sldChg chg="del">
        <pc:chgData name="Emily Crose" userId="5a1598ef78992c55" providerId="LiveId" clId="{5B5661B8-B943-4828-85F0-9D6286C736EA}" dt="2023-04-28T15:57:55.417" v="14" actId="47"/>
        <pc:sldMkLst>
          <pc:docMk/>
          <pc:sldMk cId="3628648883" sldId="391"/>
        </pc:sldMkLst>
      </pc:sldChg>
      <pc:sldChg chg="del">
        <pc:chgData name="Emily Crose" userId="5a1598ef78992c55" providerId="LiveId" clId="{5B5661B8-B943-4828-85F0-9D6286C736EA}" dt="2023-04-28T15:57:55.417" v="14" actId="47"/>
        <pc:sldMkLst>
          <pc:docMk/>
          <pc:sldMk cId="1534963616" sldId="392"/>
        </pc:sldMkLst>
      </pc:sldChg>
      <pc:sldChg chg="del">
        <pc:chgData name="Emily Crose" userId="5a1598ef78992c55" providerId="LiveId" clId="{5B5661B8-B943-4828-85F0-9D6286C736EA}" dt="2023-04-28T15:57:55.417" v="14" actId="47"/>
        <pc:sldMkLst>
          <pc:docMk/>
          <pc:sldMk cId="1548618077" sldId="393"/>
        </pc:sldMkLst>
      </pc:sldChg>
      <pc:sldChg chg="del">
        <pc:chgData name="Emily Crose" userId="5a1598ef78992c55" providerId="LiveId" clId="{5B5661B8-B943-4828-85F0-9D6286C736EA}" dt="2023-04-28T15:57:55.417" v="14" actId="47"/>
        <pc:sldMkLst>
          <pc:docMk/>
          <pc:sldMk cId="1561490378" sldId="394"/>
        </pc:sldMkLst>
      </pc:sldChg>
      <pc:sldChg chg="del">
        <pc:chgData name="Emily Crose" userId="5a1598ef78992c55" providerId="LiveId" clId="{5B5661B8-B943-4828-85F0-9D6286C736EA}" dt="2023-04-28T15:57:55.417" v="14" actId="47"/>
        <pc:sldMkLst>
          <pc:docMk/>
          <pc:sldMk cId="2491564773" sldId="395"/>
        </pc:sldMkLst>
      </pc:sldChg>
      <pc:sldChg chg="del">
        <pc:chgData name="Emily Crose" userId="5a1598ef78992c55" providerId="LiveId" clId="{5B5661B8-B943-4828-85F0-9D6286C736EA}" dt="2023-04-28T15:57:55.417" v="14" actId="47"/>
        <pc:sldMkLst>
          <pc:docMk/>
          <pc:sldMk cId="1980398483" sldId="396"/>
        </pc:sldMkLst>
      </pc:sldChg>
      <pc:sldChg chg="delSp modSp del delDesignElem">
        <pc:chgData name="Emily Crose" userId="5a1598ef78992c55" providerId="LiveId" clId="{5B5661B8-B943-4828-85F0-9D6286C736EA}" dt="2023-04-28T15:57:55.417" v="14" actId="47"/>
        <pc:sldMkLst>
          <pc:docMk/>
          <pc:sldMk cId="2522495113" sldId="397"/>
        </pc:sldMkLst>
        <pc:spChg chg="del">
          <ac:chgData name="Emily Crose" userId="5a1598ef78992c55" providerId="LiveId" clId="{5B5661B8-B943-4828-85F0-9D6286C736EA}" dt="2023-04-28T15:57:40.509" v="13"/>
          <ac:spMkLst>
            <pc:docMk/>
            <pc:sldMk cId="2522495113" sldId="397"/>
            <ac:spMk id="10" creationId="{806ABAF8-A5F0-4E99-AB6D-67BFBB982B2B}"/>
          </ac:spMkLst>
        </pc:spChg>
        <pc:spChg chg="del">
          <ac:chgData name="Emily Crose" userId="5a1598ef78992c55" providerId="LiveId" clId="{5B5661B8-B943-4828-85F0-9D6286C736EA}" dt="2023-04-28T15:57:40.509" v="13"/>
          <ac:spMkLst>
            <pc:docMk/>
            <pc:sldMk cId="2522495113" sldId="397"/>
            <ac:spMk id="12" creationId="{5F7833E7-6A14-4F78-A2DD-5640A4F6C273}"/>
          </ac:spMkLst>
        </pc:spChg>
        <pc:picChg chg="mod">
          <ac:chgData name="Emily Crose" userId="5a1598ef78992c55" providerId="LiveId" clId="{5B5661B8-B943-4828-85F0-9D6286C736EA}" dt="2023-04-28T15:57:40.509" v="13"/>
          <ac:picMkLst>
            <pc:docMk/>
            <pc:sldMk cId="2522495113" sldId="397"/>
            <ac:picMk id="5" creationId="{79FC732E-F734-EA0F-D5A8-98723E446ED8}"/>
          </ac:picMkLst>
        </pc:picChg>
      </pc:sldChg>
      <pc:sldChg chg="modSp del">
        <pc:chgData name="Emily Crose" userId="5a1598ef78992c55" providerId="LiveId" clId="{5B5661B8-B943-4828-85F0-9D6286C736EA}" dt="2023-04-28T15:57:55.417" v="14" actId="47"/>
        <pc:sldMkLst>
          <pc:docMk/>
          <pc:sldMk cId="1170470974" sldId="398"/>
        </pc:sldMkLst>
        <pc:spChg chg="mod">
          <ac:chgData name="Emily Crose" userId="5a1598ef78992c55" providerId="LiveId" clId="{5B5661B8-B943-4828-85F0-9D6286C736EA}" dt="2023-04-28T15:57:40.509" v="13"/>
          <ac:spMkLst>
            <pc:docMk/>
            <pc:sldMk cId="1170470974" sldId="398"/>
            <ac:spMk id="2" creationId="{7F5B179C-CBDF-3E82-6549-37297D91A9EC}"/>
          </ac:spMkLst>
        </pc:spChg>
        <pc:spChg chg="mod">
          <ac:chgData name="Emily Crose" userId="5a1598ef78992c55" providerId="LiveId" clId="{5B5661B8-B943-4828-85F0-9D6286C736EA}" dt="2023-04-28T15:57:40.509" v="13"/>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F0D619CF-1543-4C9C-A882-0ED074AA2F02}"/>
    <pc:docChg chg="undo custSel addSld delSld modSld sldOrd">
      <pc:chgData name="Emily Crose" userId="5a1598ef78992c55" providerId="LiveId" clId="{F0D619CF-1543-4C9C-A882-0ED074AA2F02}" dt="2023-05-01T16:46:26.892" v="230" actId="26606"/>
      <pc:docMkLst>
        <pc:docMk/>
      </pc:docMkLst>
      <pc:sldChg chg="modSp mod">
        <pc:chgData name="Emily Crose" userId="5a1598ef78992c55" providerId="LiveId" clId="{F0D619CF-1543-4C9C-A882-0ED074AA2F02}" dt="2023-05-01T16:21:47.265" v="3" actId="20577"/>
        <pc:sldMkLst>
          <pc:docMk/>
          <pc:sldMk cId="1938681844" sldId="256"/>
        </pc:sldMkLst>
        <pc:spChg chg="mod">
          <ac:chgData name="Emily Crose" userId="5a1598ef78992c55" providerId="LiveId" clId="{F0D619CF-1543-4C9C-A882-0ED074AA2F02}" dt="2023-05-01T16:21:47.265" v="3" actId="20577"/>
          <ac:spMkLst>
            <pc:docMk/>
            <pc:sldMk cId="1938681844" sldId="256"/>
            <ac:spMk id="3" creationId="{AF3ACA5B-2163-AEC4-7BB9-C0423A72604D}"/>
          </ac:spMkLst>
        </pc:spChg>
      </pc:sldChg>
      <pc:sldChg chg="addSp modSp mod setBg setClrOvrMap">
        <pc:chgData name="Emily Crose" userId="5a1598ef78992c55" providerId="LiveId" clId="{F0D619CF-1543-4C9C-A882-0ED074AA2F02}" dt="2023-05-01T16:26:18.447" v="14" actId="26606"/>
        <pc:sldMkLst>
          <pc:docMk/>
          <pc:sldMk cId="3104054636" sldId="276"/>
        </pc:sldMkLst>
        <pc:spChg chg="mod">
          <ac:chgData name="Emily Crose" userId="5a1598ef78992c55" providerId="LiveId" clId="{F0D619CF-1543-4C9C-A882-0ED074AA2F02}" dt="2023-05-01T16:26:18.447" v="14" actId="26606"/>
          <ac:spMkLst>
            <pc:docMk/>
            <pc:sldMk cId="3104054636" sldId="276"/>
            <ac:spMk id="2" creationId="{B963730F-E840-E5E0-87C0-65F532F962AC}"/>
          </ac:spMkLst>
        </pc:spChg>
        <pc:spChg chg="add">
          <ac:chgData name="Emily Crose" userId="5a1598ef78992c55" providerId="LiveId" clId="{F0D619CF-1543-4C9C-A882-0ED074AA2F02}" dt="2023-05-01T16:26:18.447" v="14" actId="26606"/>
          <ac:spMkLst>
            <pc:docMk/>
            <pc:sldMk cId="3104054636" sldId="276"/>
            <ac:spMk id="11" creationId="{F1ACBE00-0221-433D-8EA5-D9D7B45F35BE}"/>
          </ac:spMkLst>
        </pc:spChg>
        <pc:spChg chg="add">
          <ac:chgData name="Emily Crose" userId="5a1598ef78992c55" providerId="LiveId" clId="{F0D619CF-1543-4C9C-A882-0ED074AA2F02}" dt="2023-05-01T16:26:18.447" v="14" actId="26606"/>
          <ac:spMkLst>
            <pc:docMk/>
            <pc:sldMk cId="3104054636" sldId="276"/>
            <ac:spMk id="13" creationId="{EFB0C39A-F8CA-4A79-AFFC-E9780FB1991A}"/>
          </ac:spMkLst>
        </pc:spChg>
        <pc:picChg chg="mod">
          <ac:chgData name="Emily Crose" userId="5a1598ef78992c55" providerId="LiveId" clId="{F0D619CF-1543-4C9C-A882-0ED074AA2F02}" dt="2023-05-01T16:26:18.447" v="14" actId="26606"/>
          <ac:picMkLst>
            <pc:docMk/>
            <pc:sldMk cId="3104054636" sldId="276"/>
            <ac:picMk id="6" creationId="{D32171E9-270F-BA0C-17D9-9525FB89BC77}"/>
          </ac:picMkLst>
        </pc:picChg>
      </pc:sldChg>
      <pc:sldChg chg="modNotesTx">
        <pc:chgData name="Emily Crose" userId="5a1598ef78992c55" providerId="LiveId" clId="{F0D619CF-1543-4C9C-A882-0ED074AA2F02}" dt="2023-05-01T16:28:56.365" v="175" actId="20577"/>
        <pc:sldMkLst>
          <pc:docMk/>
          <pc:sldMk cId="2385144383" sldId="337"/>
        </pc:sldMkLst>
      </pc:sldChg>
      <pc:sldChg chg="addSp delSp modSp add del mod setBg setClrOvrMap">
        <pc:chgData name="Emily Crose" userId="5a1598ef78992c55" providerId="LiveId" clId="{F0D619CF-1543-4C9C-A882-0ED074AA2F02}" dt="2023-05-01T16:39:16.249" v="222" actId="26606"/>
        <pc:sldMkLst>
          <pc:docMk/>
          <pc:sldMk cId="1382290716" sldId="367"/>
        </pc:sldMkLst>
        <pc:spChg chg="add">
          <ac:chgData name="Emily Crose" userId="5a1598ef78992c55" providerId="LiveId" clId="{F0D619CF-1543-4C9C-A882-0ED074AA2F02}" dt="2023-05-01T16:39:16.249" v="222" actId="26606"/>
          <ac:spMkLst>
            <pc:docMk/>
            <pc:sldMk cId="1382290716" sldId="367"/>
            <ac:spMk id="8" creationId="{9B0F74F9-E373-4883-A533-C80C53DE6DE0}"/>
          </ac:spMkLst>
        </pc:spChg>
        <pc:spChg chg="add">
          <ac:chgData name="Emily Crose" userId="5a1598ef78992c55" providerId="LiveId" clId="{F0D619CF-1543-4C9C-A882-0ED074AA2F02}" dt="2023-05-01T16:39:16.249" v="222" actId="26606"/>
          <ac:spMkLst>
            <pc:docMk/>
            <pc:sldMk cId="1382290716" sldId="367"/>
            <ac:spMk id="10" creationId="{4765FFFB-1163-4DA7-83B0-B8677ABBC6FF}"/>
          </ac:spMkLst>
        </pc:spChg>
        <pc:spChg chg="add">
          <ac:chgData name="Emily Crose" userId="5a1598ef78992c55" providerId="LiveId" clId="{F0D619CF-1543-4C9C-A882-0ED074AA2F02}" dt="2023-05-01T16:39:16.249" v="222" actId="26606"/>
          <ac:spMkLst>
            <pc:docMk/>
            <pc:sldMk cId="1382290716" sldId="367"/>
            <ac:spMk id="12" creationId="{EC117A05-2F4F-4370-A926-6191A5C3DCD1}"/>
          </ac:spMkLst>
        </pc:spChg>
        <pc:picChg chg="add mod">
          <ac:chgData name="Emily Crose" userId="5a1598ef78992c55" providerId="LiveId" clId="{F0D619CF-1543-4C9C-A882-0ED074AA2F02}" dt="2023-05-01T16:39:16.249" v="222" actId="26606"/>
          <ac:picMkLst>
            <pc:docMk/>
            <pc:sldMk cId="1382290716" sldId="367"/>
            <ac:picMk id="3" creationId="{7E0226C4-B42B-75B4-3196-2FBBE2FE4373}"/>
          </ac:picMkLst>
        </pc:picChg>
        <pc:picChg chg="del">
          <ac:chgData name="Emily Crose" userId="5a1598ef78992c55" providerId="LiveId" clId="{F0D619CF-1543-4C9C-A882-0ED074AA2F02}" dt="2023-05-01T16:39:08.852" v="218" actId="478"/>
          <ac:picMkLst>
            <pc:docMk/>
            <pc:sldMk cId="1382290716" sldId="367"/>
            <ac:picMk id="7" creationId="{DCBFCB96-EB02-9B2C-20C3-3A0671E4829D}"/>
          </ac:picMkLst>
        </pc:picChg>
      </pc:sldChg>
      <pc:sldChg chg="ord">
        <pc:chgData name="Emily Crose" userId="5a1598ef78992c55" providerId="LiveId" clId="{F0D619CF-1543-4C9C-A882-0ED074AA2F02}" dt="2023-05-01T16:40:11.209" v="224"/>
        <pc:sldMkLst>
          <pc:docMk/>
          <pc:sldMk cId="1685423231" sldId="371"/>
        </pc:sldMkLst>
      </pc:sldChg>
      <pc:sldChg chg="ord">
        <pc:chgData name="Emily Crose" userId="5a1598ef78992c55" providerId="LiveId" clId="{F0D619CF-1543-4C9C-A882-0ED074AA2F02}" dt="2023-05-01T16:24:08.909" v="9"/>
        <pc:sldMkLst>
          <pc:docMk/>
          <pc:sldMk cId="3074898632" sldId="374"/>
        </pc:sldMkLst>
      </pc:sldChg>
      <pc:sldChg chg="ord">
        <pc:chgData name="Emily Crose" userId="5a1598ef78992c55" providerId="LiveId" clId="{F0D619CF-1543-4C9C-A882-0ED074AA2F02}" dt="2023-05-01T16:23:50.440" v="5"/>
        <pc:sldMkLst>
          <pc:docMk/>
          <pc:sldMk cId="1601595072" sldId="375"/>
        </pc:sldMkLst>
      </pc:sldChg>
      <pc:sldChg chg="del">
        <pc:chgData name="Emily Crose" userId="5a1598ef78992c55" providerId="LiveId" clId="{F0D619CF-1543-4C9C-A882-0ED074AA2F02}" dt="2023-05-01T16:28:21.356" v="20" actId="47"/>
        <pc:sldMkLst>
          <pc:docMk/>
          <pc:sldMk cId="401775192" sldId="377"/>
        </pc:sldMkLst>
      </pc:sldChg>
      <pc:sldChg chg="addSp delSp modSp new mod modClrScheme chgLayout">
        <pc:chgData name="Emily Crose" userId="5a1598ef78992c55" providerId="LiveId" clId="{F0D619CF-1543-4C9C-A882-0ED074AA2F02}" dt="2023-05-01T16:28:11.906" v="19" actId="962"/>
        <pc:sldMkLst>
          <pc:docMk/>
          <pc:sldMk cId="473794919" sldId="381"/>
        </pc:sldMkLst>
        <pc:spChg chg="del">
          <ac:chgData name="Emily Crose" userId="5a1598ef78992c55" providerId="LiveId" clId="{F0D619CF-1543-4C9C-A882-0ED074AA2F02}" dt="2023-05-01T16:28:02.291" v="16" actId="700"/>
          <ac:spMkLst>
            <pc:docMk/>
            <pc:sldMk cId="473794919" sldId="381"/>
            <ac:spMk id="2" creationId="{70EFF3FB-6F34-182E-76B5-ACFAEF89FC11}"/>
          </ac:spMkLst>
        </pc:spChg>
        <pc:picChg chg="add mod">
          <ac:chgData name="Emily Crose" userId="5a1598ef78992c55" providerId="LiveId" clId="{F0D619CF-1543-4C9C-A882-0ED074AA2F02}" dt="2023-05-01T16:28:11.906" v="19" actId="962"/>
          <ac:picMkLst>
            <pc:docMk/>
            <pc:sldMk cId="473794919" sldId="381"/>
            <ac:picMk id="4" creationId="{6D3F0495-3284-0E34-7408-9D060D2D99B1}"/>
          </ac:picMkLst>
        </pc:picChg>
      </pc:sldChg>
      <pc:sldChg chg="addSp modSp new mod setBg setClrOvrMap">
        <pc:chgData name="Emily Crose" userId="5a1598ef78992c55" providerId="LiveId" clId="{F0D619CF-1543-4C9C-A882-0ED074AA2F02}" dt="2023-05-01T16:31:18.278" v="203" actId="26606"/>
        <pc:sldMkLst>
          <pc:docMk/>
          <pc:sldMk cId="1651496942" sldId="382"/>
        </pc:sldMkLst>
        <pc:spChg chg="mod">
          <ac:chgData name="Emily Crose" userId="5a1598ef78992c55" providerId="LiveId" clId="{F0D619CF-1543-4C9C-A882-0ED074AA2F02}" dt="2023-05-01T16:31:18.278" v="203" actId="26606"/>
          <ac:spMkLst>
            <pc:docMk/>
            <pc:sldMk cId="1651496942" sldId="382"/>
            <ac:spMk id="2" creationId="{763CAA53-A737-972F-030F-C198D1625446}"/>
          </ac:spMkLst>
        </pc:spChg>
        <pc:spChg chg="add">
          <ac:chgData name="Emily Crose" userId="5a1598ef78992c55" providerId="LiveId" clId="{F0D619CF-1543-4C9C-A882-0ED074AA2F02}" dt="2023-05-01T16:31:18.278" v="203" actId="26606"/>
          <ac:spMkLst>
            <pc:docMk/>
            <pc:sldMk cId="1651496942" sldId="382"/>
            <ac:spMk id="8" creationId="{C75470D1-A9BC-450A-94B8-E09E222C0CFB}"/>
          </ac:spMkLst>
        </pc:spChg>
        <pc:spChg chg="add">
          <ac:chgData name="Emily Crose" userId="5a1598ef78992c55" providerId="LiveId" clId="{F0D619CF-1543-4C9C-A882-0ED074AA2F02}" dt="2023-05-01T16:31:18.278" v="203" actId="26606"/>
          <ac:spMkLst>
            <pc:docMk/>
            <pc:sldMk cId="1651496942" sldId="382"/>
            <ac:spMk id="10" creationId="{64F97EC1-3569-4A79-9DB8-CC79407DFFE2}"/>
          </ac:spMkLst>
        </pc:spChg>
        <pc:spChg chg="add">
          <ac:chgData name="Emily Crose" userId="5a1598ef78992c55" providerId="LiveId" clId="{F0D619CF-1543-4C9C-A882-0ED074AA2F02}" dt="2023-05-01T16:31:18.278" v="203" actId="26606"/>
          <ac:spMkLst>
            <pc:docMk/>
            <pc:sldMk cId="1651496942" sldId="382"/>
            <ac:spMk id="12" creationId="{13E08444-43C3-4332-B02D-F2DBC8C1DBD5}"/>
          </ac:spMkLst>
        </pc:spChg>
        <pc:picChg chg="add">
          <ac:chgData name="Emily Crose" userId="5a1598ef78992c55" providerId="LiveId" clId="{F0D619CF-1543-4C9C-A882-0ED074AA2F02}" dt="2023-05-01T16:31:18.278" v="203" actId="26606"/>
          <ac:picMkLst>
            <pc:docMk/>
            <pc:sldMk cId="1651496942" sldId="382"/>
            <ac:picMk id="4" creationId="{78380352-EF65-17BF-02F9-D76E40BCC616}"/>
          </ac:picMkLst>
        </pc:picChg>
        <pc:cxnChg chg="add">
          <ac:chgData name="Emily Crose" userId="5a1598ef78992c55" providerId="LiveId" clId="{F0D619CF-1543-4C9C-A882-0ED074AA2F02}" dt="2023-05-01T16:31:18.278" v="203" actId="26606"/>
          <ac:cxnSpMkLst>
            <pc:docMk/>
            <pc:sldMk cId="1651496942" sldId="382"/>
            <ac:cxnSpMk id="14" creationId="{4D848F31-B9E9-4B45-86EB-66A7D70D487A}"/>
          </ac:cxnSpMkLst>
        </pc:cxnChg>
      </pc:sldChg>
      <pc:sldChg chg="addSp delSp modSp new mod setBg modClrScheme chgLayout">
        <pc:chgData name="Emily Crose" userId="5a1598ef78992c55" providerId="LiveId" clId="{F0D619CF-1543-4C9C-A882-0ED074AA2F02}" dt="2023-05-01T16:34:37.675" v="209" actId="26606"/>
        <pc:sldMkLst>
          <pc:docMk/>
          <pc:sldMk cId="4201390992" sldId="383"/>
        </pc:sldMkLst>
        <pc:spChg chg="del">
          <ac:chgData name="Emily Crose" userId="5a1598ef78992c55" providerId="LiveId" clId="{F0D619CF-1543-4C9C-A882-0ED074AA2F02}" dt="2023-05-01T16:34:36.061" v="208" actId="700"/>
          <ac:spMkLst>
            <pc:docMk/>
            <pc:sldMk cId="4201390992" sldId="383"/>
            <ac:spMk id="2" creationId="{55943A99-2BB5-26B7-4E95-6BDDF0700B8D}"/>
          </ac:spMkLst>
        </pc:spChg>
        <pc:spChg chg="add">
          <ac:chgData name="Emily Crose" userId="5a1598ef78992c55" providerId="LiveId" clId="{F0D619CF-1543-4C9C-A882-0ED074AA2F02}" dt="2023-05-01T16:34:37.675" v="209" actId="26606"/>
          <ac:spMkLst>
            <pc:docMk/>
            <pc:sldMk cId="4201390992" sldId="383"/>
            <ac:spMk id="9" creationId="{CD0FF873-0D97-4AE7-A97E-539910376DCF}"/>
          </ac:spMkLst>
        </pc:spChg>
        <pc:picChg chg="add mod">
          <ac:chgData name="Emily Crose" userId="5a1598ef78992c55" providerId="LiveId" clId="{F0D619CF-1543-4C9C-A882-0ED074AA2F02}" dt="2023-05-01T16:34:37.675" v="209" actId="26606"/>
          <ac:picMkLst>
            <pc:docMk/>
            <pc:sldMk cId="4201390992" sldId="383"/>
            <ac:picMk id="4" creationId="{D6CED0F8-7661-2AA9-FDFA-AF5AF6981C9B}"/>
          </ac:picMkLst>
        </pc:picChg>
      </pc:sldChg>
      <pc:sldChg chg="addSp delSp modSp new mod setBg modClrScheme setClrOvrMap chgLayout">
        <pc:chgData name="Emily Crose" userId="5a1598ef78992c55" providerId="LiveId" clId="{F0D619CF-1543-4C9C-A882-0ED074AA2F02}" dt="2023-05-01T16:36:25.888" v="215" actId="26606"/>
        <pc:sldMkLst>
          <pc:docMk/>
          <pc:sldMk cId="229076067" sldId="384"/>
        </pc:sldMkLst>
        <pc:spChg chg="del">
          <ac:chgData name="Emily Crose" userId="5a1598ef78992c55" providerId="LiveId" clId="{F0D619CF-1543-4C9C-A882-0ED074AA2F02}" dt="2023-05-01T16:36:24.464" v="214" actId="700"/>
          <ac:spMkLst>
            <pc:docMk/>
            <pc:sldMk cId="229076067" sldId="384"/>
            <ac:spMk id="2" creationId="{A3419F85-9033-EFCE-2E82-B6A246E75A8D}"/>
          </ac:spMkLst>
        </pc:spChg>
        <pc:spChg chg="del">
          <ac:chgData name="Emily Crose" userId="5a1598ef78992c55" providerId="LiveId" clId="{F0D619CF-1543-4C9C-A882-0ED074AA2F02}" dt="2023-05-01T16:36:19.914" v="211"/>
          <ac:spMkLst>
            <pc:docMk/>
            <pc:sldMk cId="229076067" sldId="384"/>
            <ac:spMk id="3" creationId="{B8BB4509-7AB3-87B0-2F41-524E2CF5D511}"/>
          </ac:spMkLst>
        </pc:spChg>
        <pc:spChg chg="add">
          <ac:chgData name="Emily Crose" userId="5a1598ef78992c55" providerId="LiveId" clId="{F0D619CF-1543-4C9C-A882-0ED074AA2F02}" dt="2023-05-01T16:36:25.888" v="215" actId="26606"/>
          <ac:spMkLst>
            <pc:docMk/>
            <pc:sldMk cId="229076067" sldId="384"/>
            <ac:spMk id="10" creationId="{9B0F74F9-E373-4883-A533-C80C53DE6DE0}"/>
          </ac:spMkLst>
        </pc:spChg>
        <pc:spChg chg="add">
          <ac:chgData name="Emily Crose" userId="5a1598ef78992c55" providerId="LiveId" clId="{F0D619CF-1543-4C9C-A882-0ED074AA2F02}" dt="2023-05-01T16:36:25.888" v="215" actId="26606"/>
          <ac:spMkLst>
            <pc:docMk/>
            <pc:sldMk cId="229076067" sldId="384"/>
            <ac:spMk id="12" creationId="{4765FFFB-1163-4DA7-83B0-B8677ABBC6FF}"/>
          </ac:spMkLst>
        </pc:spChg>
        <pc:spChg chg="add">
          <ac:chgData name="Emily Crose" userId="5a1598ef78992c55" providerId="LiveId" clId="{F0D619CF-1543-4C9C-A882-0ED074AA2F02}" dt="2023-05-01T16:36:25.888" v="215" actId="26606"/>
          <ac:spMkLst>
            <pc:docMk/>
            <pc:sldMk cId="229076067" sldId="384"/>
            <ac:spMk id="14" creationId="{EC117A05-2F4F-4370-A926-6191A5C3DCD1}"/>
          </ac:spMkLst>
        </pc:spChg>
        <pc:picChg chg="add mod ord">
          <ac:chgData name="Emily Crose" userId="5a1598ef78992c55" providerId="LiveId" clId="{F0D619CF-1543-4C9C-A882-0ED074AA2F02}" dt="2023-05-01T16:36:25.888" v="215" actId="26606"/>
          <ac:picMkLst>
            <pc:docMk/>
            <pc:sldMk cId="229076067" sldId="384"/>
            <ac:picMk id="5" creationId="{46E9B3B9-C412-F6EF-615A-255AB362DFEA}"/>
          </ac:picMkLst>
        </pc:picChg>
      </pc:sldChg>
      <pc:sldChg chg="addSp delSp modSp new mod setBg modClrScheme setClrOvrMap chgLayout">
        <pc:chgData name="Emily Crose" userId="5a1598ef78992c55" providerId="LiveId" clId="{F0D619CF-1543-4C9C-A882-0ED074AA2F02}" dt="2023-05-01T16:46:26.892" v="230" actId="26606"/>
        <pc:sldMkLst>
          <pc:docMk/>
          <pc:sldMk cId="2756274066" sldId="385"/>
        </pc:sldMkLst>
        <pc:spChg chg="del">
          <ac:chgData name="Emily Crose" userId="5a1598ef78992c55" providerId="LiveId" clId="{F0D619CF-1543-4C9C-A882-0ED074AA2F02}" dt="2023-05-01T16:46:24.821" v="229" actId="700"/>
          <ac:spMkLst>
            <pc:docMk/>
            <pc:sldMk cId="2756274066" sldId="385"/>
            <ac:spMk id="2" creationId="{E8F2BD28-9CC0-7C08-C7FD-F5E3F83026B0}"/>
          </ac:spMkLst>
        </pc:spChg>
        <pc:spChg chg="add">
          <ac:chgData name="Emily Crose" userId="5a1598ef78992c55" providerId="LiveId" clId="{F0D619CF-1543-4C9C-A882-0ED074AA2F02}" dt="2023-05-01T16:46:26.892" v="230" actId="26606"/>
          <ac:spMkLst>
            <pc:docMk/>
            <pc:sldMk cId="2756274066" sldId="385"/>
            <ac:spMk id="9" creationId="{9B0F74F9-E373-4883-A533-C80C53DE6DE0}"/>
          </ac:spMkLst>
        </pc:spChg>
        <pc:spChg chg="add">
          <ac:chgData name="Emily Crose" userId="5a1598ef78992c55" providerId="LiveId" clId="{F0D619CF-1543-4C9C-A882-0ED074AA2F02}" dt="2023-05-01T16:46:26.892" v="230" actId="26606"/>
          <ac:spMkLst>
            <pc:docMk/>
            <pc:sldMk cId="2756274066" sldId="385"/>
            <ac:spMk id="11" creationId="{4765FFFB-1163-4DA7-83B0-B8677ABBC6FF}"/>
          </ac:spMkLst>
        </pc:spChg>
        <pc:spChg chg="add">
          <ac:chgData name="Emily Crose" userId="5a1598ef78992c55" providerId="LiveId" clId="{F0D619CF-1543-4C9C-A882-0ED074AA2F02}" dt="2023-05-01T16:46:26.892" v="230" actId="26606"/>
          <ac:spMkLst>
            <pc:docMk/>
            <pc:sldMk cId="2756274066" sldId="385"/>
            <ac:spMk id="13" creationId="{EC117A05-2F4F-4370-A926-6191A5C3DCD1}"/>
          </ac:spMkLst>
        </pc:spChg>
        <pc:picChg chg="add mod">
          <ac:chgData name="Emily Crose" userId="5a1598ef78992c55" providerId="LiveId" clId="{F0D619CF-1543-4C9C-A882-0ED074AA2F02}" dt="2023-05-01T16:46:26.892" v="230" actId="26606"/>
          <ac:picMkLst>
            <pc:docMk/>
            <pc:sldMk cId="2756274066" sldId="385"/>
            <ac:picMk id="4" creationId="{90FEB169-A618-AE4A-736A-3AF86176E650}"/>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metaranha@gmail.com" userId="5a1598ef78992c55" providerId="LiveId" clId="{F7895679-FBA0-4252-A336-A04728396C64}"/>
    <pc:docChg chg="undo custSel addSld delSld modSld sldOrd">
      <pc:chgData name="metaranha@gmail.com" userId="5a1598ef78992c55" providerId="LiveId" clId="{F7895679-FBA0-4252-A336-A04728396C64}" dt="2023-05-01T01:53:55.928" v="2066" actId="20577"/>
      <pc:docMkLst>
        <pc:docMk/>
      </pc:docMkLst>
      <pc:sldChg chg="addSp modSp mod setBg setClrOvrMap modNotesTx">
        <pc:chgData name="metaranha@gmail.com" userId="5a1598ef78992c55" providerId="LiveId" clId="{F7895679-FBA0-4252-A336-A04728396C64}" dt="2023-05-01T01:44:53.758" v="1291" actId="20577"/>
        <pc:sldMkLst>
          <pc:docMk/>
          <pc:sldMk cId="3741927901" sldId="331"/>
        </pc:sldMkLst>
        <pc:spChg chg="mod">
          <ac:chgData name="metaranha@gmail.com" userId="5a1598ef78992c55" providerId="LiveId" clId="{F7895679-FBA0-4252-A336-A04728396C64}" dt="2023-05-01T00:58:33.080" v="68" actId="26606"/>
          <ac:spMkLst>
            <pc:docMk/>
            <pc:sldMk cId="3741927901" sldId="331"/>
            <ac:spMk id="2" creationId="{687F436A-FDF4-B35F-5912-A5124FAC3626}"/>
          </ac:spMkLst>
        </pc:spChg>
        <pc:spChg chg="add">
          <ac:chgData name="metaranha@gmail.com" userId="5a1598ef78992c55" providerId="LiveId" clId="{F7895679-FBA0-4252-A336-A04728396C64}" dt="2023-05-01T00:58:33.080" v="68" actId="26606"/>
          <ac:spMkLst>
            <pc:docMk/>
            <pc:sldMk cId="3741927901" sldId="331"/>
            <ac:spMk id="8" creationId="{F1ACBE00-0221-433D-8EA5-D9D7B45F35BE}"/>
          </ac:spMkLst>
        </pc:spChg>
        <pc:spChg chg="add">
          <ac:chgData name="metaranha@gmail.com" userId="5a1598ef78992c55" providerId="LiveId" clId="{F7895679-FBA0-4252-A336-A04728396C64}" dt="2023-05-01T00:58:33.080" v="68" actId="26606"/>
          <ac:spMkLst>
            <pc:docMk/>
            <pc:sldMk cId="3741927901" sldId="331"/>
            <ac:spMk id="10" creationId="{EFB0C39A-F8CA-4A79-AFFC-E9780FB1991A}"/>
          </ac:spMkLst>
        </pc:spChg>
        <pc:picChg chg="add">
          <ac:chgData name="metaranha@gmail.com" userId="5a1598ef78992c55" providerId="LiveId" clId="{F7895679-FBA0-4252-A336-A04728396C64}" dt="2023-05-01T00:58:33.080" v="68" actId="26606"/>
          <ac:picMkLst>
            <pc:docMk/>
            <pc:sldMk cId="3741927901" sldId="331"/>
            <ac:picMk id="4" creationId="{B40FEC41-CFA1-4435-A146-F464A6FBAA51}"/>
          </ac:picMkLst>
        </pc:picChg>
      </pc:sldChg>
      <pc:sldChg chg="addSp modSp mod setBg setClrOvrMap modNotesTx">
        <pc:chgData name="metaranha@gmail.com" userId="5a1598ef78992c55" providerId="LiveId" clId="{F7895679-FBA0-4252-A336-A04728396C64}" dt="2023-05-01T01:42:14.244" v="1075" actId="20577"/>
        <pc:sldMkLst>
          <pc:docMk/>
          <pc:sldMk cId="3633622846" sldId="332"/>
        </pc:sldMkLst>
        <pc:spChg chg="mod">
          <ac:chgData name="metaranha@gmail.com" userId="5a1598ef78992c55" providerId="LiveId" clId="{F7895679-FBA0-4252-A336-A04728396C64}" dt="2023-05-01T00:59:40.172" v="73" actId="26606"/>
          <ac:spMkLst>
            <pc:docMk/>
            <pc:sldMk cId="3633622846" sldId="332"/>
            <ac:spMk id="2" creationId="{856F2C24-F5F0-2404-2BD9-3C88C371D6D1}"/>
          </ac:spMkLst>
        </pc:spChg>
        <pc:spChg chg="add">
          <ac:chgData name="metaranha@gmail.com" userId="5a1598ef78992c55" providerId="LiveId" clId="{F7895679-FBA0-4252-A336-A04728396C64}" dt="2023-05-01T00:59:40.172" v="73" actId="26606"/>
          <ac:spMkLst>
            <pc:docMk/>
            <pc:sldMk cId="3633622846" sldId="332"/>
            <ac:spMk id="8" creationId="{F1ACBE00-0221-433D-8EA5-D9D7B45F35BE}"/>
          </ac:spMkLst>
        </pc:spChg>
        <pc:spChg chg="add">
          <ac:chgData name="metaranha@gmail.com" userId="5a1598ef78992c55" providerId="LiveId" clId="{F7895679-FBA0-4252-A336-A04728396C64}" dt="2023-05-01T00:59:40.172" v="73" actId="26606"/>
          <ac:spMkLst>
            <pc:docMk/>
            <pc:sldMk cId="3633622846" sldId="332"/>
            <ac:spMk id="10" creationId="{EFB0C39A-F8CA-4A79-AFFC-E9780FB1991A}"/>
          </ac:spMkLst>
        </pc:spChg>
        <pc:picChg chg="add">
          <ac:chgData name="metaranha@gmail.com" userId="5a1598ef78992c55" providerId="LiveId" clId="{F7895679-FBA0-4252-A336-A04728396C64}" dt="2023-05-01T00:59:40.172" v="73" actId="26606"/>
          <ac:picMkLst>
            <pc:docMk/>
            <pc:sldMk cId="3633622846" sldId="332"/>
            <ac:picMk id="4" creationId="{BB83911D-B4EE-2DF4-A068-7E29258C1C4C}"/>
          </ac:picMkLst>
        </pc:picChg>
      </pc:sldChg>
      <pc:sldChg chg="addSp modSp mod ord setBg setClrOvrMap">
        <pc:chgData name="metaranha@gmail.com" userId="5a1598ef78992c55" providerId="LiveId" clId="{F7895679-FBA0-4252-A336-A04728396C64}" dt="2023-05-01T00:59:59.912" v="77" actId="26606"/>
        <pc:sldMkLst>
          <pc:docMk/>
          <pc:sldMk cId="1517257155" sldId="333"/>
        </pc:sldMkLst>
        <pc:spChg chg="mod">
          <ac:chgData name="metaranha@gmail.com" userId="5a1598ef78992c55" providerId="LiveId" clId="{F7895679-FBA0-4252-A336-A04728396C64}" dt="2023-05-01T00:59:59.912" v="77" actId="26606"/>
          <ac:spMkLst>
            <pc:docMk/>
            <pc:sldMk cId="1517257155" sldId="333"/>
            <ac:spMk id="2" creationId="{40A64CF1-FB40-B69D-A652-542647EA4836}"/>
          </ac:spMkLst>
        </pc:spChg>
        <pc:spChg chg="add">
          <ac:chgData name="metaranha@gmail.com" userId="5a1598ef78992c55" providerId="LiveId" clId="{F7895679-FBA0-4252-A336-A04728396C64}" dt="2023-05-01T00:59:59.912" v="77" actId="26606"/>
          <ac:spMkLst>
            <pc:docMk/>
            <pc:sldMk cId="1517257155" sldId="333"/>
            <ac:spMk id="8" creationId="{F1ACBE00-0221-433D-8EA5-D9D7B45F35BE}"/>
          </ac:spMkLst>
        </pc:spChg>
        <pc:spChg chg="add">
          <ac:chgData name="metaranha@gmail.com" userId="5a1598ef78992c55" providerId="LiveId" clId="{F7895679-FBA0-4252-A336-A04728396C64}" dt="2023-05-01T00:59:59.912" v="77" actId="26606"/>
          <ac:spMkLst>
            <pc:docMk/>
            <pc:sldMk cId="1517257155" sldId="333"/>
            <ac:spMk id="10" creationId="{EFB0C39A-F8CA-4A79-AFFC-E9780FB1991A}"/>
          </ac:spMkLst>
        </pc:spChg>
        <pc:picChg chg="add">
          <ac:chgData name="metaranha@gmail.com" userId="5a1598ef78992c55" providerId="LiveId" clId="{F7895679-FBA0-4252-A336-A04728396C64}" dt="2023-05-01T00:59:59.912" v="77" actId="26606"/>
          <ac:picMkLst>
            <pc:docMk/>
            <pc:sldMk cId="1517257155" sldId="333"/>
            <ac:picMk id="4" creationId="{652FD8EA-1E69-3315-D687-7BD80EC5D4DE}"/>
          </ac:picMkLst>
        </pc:picChg>
      </pc:sldChg>
      <pc:sldChg chg="addSp delSp modSp mod ord setBg setClrOvrMap modNotesTx">
        <pc:chgData name="metaranha@gmail.com" userId="5a1598ef78992c55" providerId="LiveId" clId="{F7895679-FBA0-4252-A336-A04728396C64}" dt="2023-05-01T01:44:24.717" v="1235" actId="20577"/>
        <pc:sldMkLst>
          <pc:docMk/>
          <pc:sldMk cId="3979353238" sldId="334"/>
        </pc:sldMkLst>
        <pc:spChg chg="mod">
          <ac:chgData name="metaranha@gmail.com" userId="5a1598ef78992c55" providerId="LiveId" clId="{F7895679-FBA0-4252-A336-A04728396C64}" dt="2023-05-01T01:44:11.560" v="1190" actId="26606"/>
          <ac:spMkLst>
            <pc:docMk/>
            <pc:sldMk cId="3979353238" sldId="334"/>
            <ac:spMk id="2" creationId="{4221D200-AE3B-1E12-CBFF-DFEA210B41C8}"/>
          </ac:spMkLst>
        </pc:spChg>
        <pc:spChg chg="add del">
          <ac:chgData name="metaranha@gmail.com" userId="5a1598ef78992c55" providerId="LiveId" clId="{F7895679-FBA0-4252-A336-A04728396C64}" dt="2023-05-01T00:59:53.070" v="75" actId="26606"/>
          <ac:spMkLst>
            <pc:docMk/>
            <pc:sldMk cId="3979353238" sldId="334"/>
            <ac:spMk id="8" creationId="{F1ACBE00-0221-433D-8EA5-D9D7B45F35BE}"/>
          </ac:spMkLst>
        </pc:spChg>
        <pc:spChg chg="add del">
          <ac:chgData name="metaranha@gmail.com" userId="5a1598ef78992c55" providerId="LiveId" clId="{F7895679-FBA0-4252-A336-A04728396C64}" dt="2023-05-01T00:59:53.070" v="75" actId="26606"/>
          <ac:spMkLst>
            <pc:docMk/>
            <pc:sldMk cId="3979353238" sldId="334"/>
            <ac:spMk id="10" creationId="{CC616EB3-9310-4169-BA8E-67FFFB760BA1}"/>
          </ac:spMkLst>
        </pc:spChg>
        <pc:spChg chg="add del">
          <ac:chgData name="metaranha@gmail.com" userId="5a1598ef78992c55" providerId="LiveId" clId="{F7895679-FBA0-4252-A336-A04728396C64}" dt="2023-05-01T00:59:53.070" v="75" actId="26606"/>
          <ac:spMkLst>
            <pc:docMk/>
            <pc:sldMk cId="3979353238" sldId="334"/>
            <ac:spMk id="12" creationId="{BCA813C4-DA78-42A6-8328-4AEF7653652C}"/>
          </ac:spMkLst>
        </pc:spChg>
        <pc:spChg chg="add del">
          <ac:chgData name="metaranha@gmail.com" userId="5a1598ef78992c55" providerId="LiveId" clId="{F7895679-FBA0-4252-A336-A04728396C64}" dt="2023-05-01T01:44:11.560" v="1190" actId="26606"/>
          <ac:spMkLst>
            <pc:docMk/>
            <pc:sldMk cId="3979353238" sldId="334"/>
            <ac:spMk id="14" creationId="{F1ACBE00-0221-433D-8EA5-D9D7B45F35BE}"/>
          </ac:spMkLst>
        </pc:spChg>
        <pc:spChg chg="add del">
          <ac:chgData name="metaranha@gmail.com" userId="5a1598ef78992c55" providerId="LiveId" clId="{F7895679-FBA0-4252-A336-A04728396C64}" dt="2023-05-01T01:44:11.560" v="1190" actId="26606"/>
          <ac:spMkLst>
            <pc:docMk/>
            <pc:sldMk cId="3979353238" sldId="334"/>
            <ac:spMk id="15" creationId="{EFB0C39A-F8CA-4A79-AFFC-E9780FB1991A}"/>
          </ac:spMkLst>
        </pc:spChg>
        <pc:spChg chg="add">
          <ac:chgData name="metaranha@gmail.com" userId="5a1598ef78992c55" providerId="LiveId" clId="{F7895679-FBA0-4252-A336-A04728396C64}" dt="2023-05-01T01:44:11.560" v="1190" actId="26606"/>
          <ac:spMkLst>
            <pc:docMk/>
            <pc:sldMk cId="3979353238" sldId="334"/>
            <ac:spMk id="21" creationId="{C75470D1-A9BC-450A-94B8-E09E222C0CFB}"/>
          </ac:spMkLst>
        </pc:spChg>
        <pc:spChg chg="add">
          <ac:chgData name="metaranha@gmail.com" userId="5a1598ef78992c55" providerId="LiveId" clId="{F7895679-FBA0-4252-A336-A04728396C64}" dt="2023-05-01T01:44:11.560" v="1190" actId="26606"/>
          <ac:spMkLst>
            <pc:docMk/>
            <pc:sldMk cId="3979353238" sldId="334"/>
            <ac:spMk id="23" creationId="{64F97EC1-3569-4A79-9DB8-CC79407DFFE2}"/>
          </ac:spMkLst>
        </pc:spChg>
        <pc:spChg chg="add">
          <ac:chgData name="metaranha@gmail.com" userId="5a1598ef78992c55" providerId="LiveId" clId="{F7895679-FBA0-4252-A336-A04728396C64}" dt="2023-05-01T01:44:11.560" v="1190" actId="26606"/>
          <ac:spMkLst>
            <pc:docMk/>
            <pc:sldMk cId="3979353238" sldId="334"/>
            <ac:spMk id="25" creationId="{13E08444-43C3-4332-B02D-F2DBC8C1DBD5}"/>
          </ac:spMkLst>
        </pc:spChg>
        <pc:picChg chg="add del">
          <ac:chgData name="metaranha@gmail.com" userId="5a1598ef78992c55" providerId="LiveId" clId="{F7895679-FBA0-4252-A336-A04728396C64}" dt="2023-05-01T00:59:53.070" v="75" actId="26606"/>
          <ac:picMkLst>
            <pc:docMk/>
            <pc:sldMk cId="3979353238" sldId="334"/>
            <ac:picMk id="4" creationId="{6D98F0D5-C7DF-37E7-96F5-BB8F554FB892}"/>
          </ac:picMkLst>
        </pc:picChg>
        <pc:picChg chg="add mod">
          <ac:chgData name="metaranha@gmail.com" userId="5a1598ef78992c55" providerId="LiveId" clId="{F7895679-FBA0-4252-A336-A04728396C64}" dt="2023-05-01T01:44:11.560" v="1190" actId="26606"/>
          <ac:picMkLst>
            <pc:docMk/>
            <pc:sldMk cId="3979353238" sldId="334"/>
            <ac:picMk id="16" creationId="{0BCFD048-6767-FF83-4931-F8099CE5AC72}"/>
          </ac:picMkLst>
        </pc:picChg>
        <pc:cxnChg chg="add">
          <ac:chgData name="metaranha@gmail.com" userId="5a1598ef78992c55" providerId="LiveId" clId="{F7895679-FBA0-4252-A336-A04728396C64}" dt="2023-05-01T01:44:11.560" v="1190" actId="26606"/>
          <ac:cxnSpMkLst>
            <pc:docMk/>
            <pc:sldMk cId="3979353238" sldId="334"/>
            <ac:cxnSpMk id="27" creationId="{4D848F31-B9E9-4B45-86EB-66A7D70D487A}"/>
          </ac:cxnSpMkLst>
        </pc:cxnChg>
      </pc:sldChg>
      <pc:sldChg chg="addSp delSp modSp mod setBg modClrScheme setClrOvrMap chgLayout">
        <pc:chgData name="metaranha@gmail.com" userId="5a1598ef78992c55" providerId="LiveId" clId="{F7895679-FBA0-4252-A336-A04728396C64}" dt="2023-05-01T01:46:22.102" v="1325" actId="26606"/>
        <pc:sldMkLst>
          <pc:docMk/>
          <pc:sldMk cId="3753920456" sldId="335"/>
        </pc:sldMkLst>
        <pc:spChg chg="mod ord">
          <ac:chgData name="metaranha@gmail.com" userId="5a1598ef78992c55" providerId="LiveId" clId="{F7895679-FBA0-4252-A336-A04728396C64}" dt="2023-05-01T01:46:22.102" v="1325" actId="26606"/>
          <ac:spMkLst>
            <pc:docMk/>
            <pc:sldMk cId="3753920456" sldId="335"/>
            <ac:spMk id="2" creationId="{E600A96F-52A6-ACE0-94AD-C36426CD5188}"/>
          </ac:spMkLst>
        </pc:spChg>
        <pc:spChg chg="add mod ord">
          <ac:chgData name="metaranha@gmail.com" userId="5a1598ef78992c55" providerId="LiveId" clId="{F7895679-FBA0-4252-A336-A04728396C64}" dt="2023-05-01T01:46:22.102" v="1325" actId="26606"/>
          <ac:spMkLst>
            <pc:docMk/>
            <pc:sldMk cId="3753920456" sldId="335"/>
            <ac:spMk id="3" creationId="{C37AD5DD-18DB-D033-28B3-C67F6B053A46}"/>
          </ac:spMkLst>
        </pc:spChg>
        <pc:spChg chg="add del">
          <ac:chgData name="metaranha@gmail.com" userId="5a1598ef78992c55" providerId="LiveId" clId="{F7895679-FBA0-4252-A336-A04728396C64}" dt="2023-05-01T01:00:12.164" v="79" actId="26606"/>
          <ac:spMkLst>
            <pc:docMk/>
            <pc:sldMk cId="3753920456" sldId="335"/>
            <ac:spMk id="8" creationId="{F1ACBE00-0221-433D-8EA5-D9D7B45F35BE}"/>
          </ac:spMkLst>
        </pc:spChg>
        <pc:spChg chg="add del">
          <ac:chgData name="metaranha@gmail.com" userId="5a1598ef78992c55" providerId="LiveId" clId="{F7895679-FBA0-4252-A336-A04728396C64}" dt="2023-05-01T01:46:22.074" v="1324" actId="26606"/>
          <ac:spMkLst>
            <pc:docMk/>
            <pc:sldMk cId="3753920456" sldId="335"/>
            <ac:spMk id="9" creationId="{60C2BF78-EE5B-49C7-ADD9-58CDBD13E3AA}"/>
          </ac:spMkLst>
        </pc:spChg>
        <pc:spChg chg="add del">
          <ac:chgData name="metaranha@gmail.com" userId="5a1598ef78992c55" providerId="LiveId" clId="{F7895679-FBA0-4252-A336-A04728396C64}" dt="2023-05-01T01:00:12.164" v="79" actId="26606"/>
          <ac:spMkLst>
            <pc:docMk/>
            <pc:sldMk cId="3753920456" sldId="335"/>
            <ac:spMk id="10" creationId="{EFB0C39A-F8CA-4A79-AFFC-E9780FB1991A}"/>
          </ac:spMkLst>
        </pc:spChg>
        <pc:spChg chg="add">
          <ac:chgData name="metaranha@gmail.com" userId="5a1598ef78992c55" providerId="LiveId" clId="{F7895679-FBA0-4252-A336-A04728396C64}" dt="2023-05-01T01:46:22.102" v="1325" actId="26606"/>
          <ac:spMkLst>
            <pc:docMk/>
            <pc:sldMk cId="3753920456" sldId="335"/>
            <ac:spMk id="11" creationId="{0B67D982-25C5-4CC2-AA64-276BE3B2CA75}"/>
          </ac:spMkLst>
        </pc:spChg>
        <pc:spChg chg="add del">
          <ac:chgData name="metaranha@gmail.com" userId="5a1598ef78992c55" providerId="LiveId" clId="{F7895679-FBA0-4252-A336-A04728396C64}" dt="2023-05-01T01:00:12.164" v="79" actId="26606"/>
          <ac:spMkLst>
            <pc:docMk/>
            <pc:sldMk cId="3753920456" sldId="335"/>
            <ac:spMk id="12" creationId="{948C6639-F651-4D15-A695-E9D03BB2AEDE}"/>
          </ac:spMkLst>
        </pc:spChg>
        <pc:picChg chg="add del">
          <ac:chgData name="metaranha@gmail.com" userId="5a1598ef78992c55" providerId="LiveId" clId="{F7895679-FBA0-4252-A336-A04728396C64}" dt="2023-05-01T01:00:12.164" v="79" actId="26606"/>
          <ac:picMkLst>
            <pc:docMk/>
            <pc:sldMk cId="3753920456" sldId="335"/>
            <ac:picMk id="4" creationId="{F536297B-C7DD-0450-203D-9FFFAE72D8DB}"/>
          </ac:picMkLst>
        </pc:picChg>
        <pc:picChg chg="add del">
          <ac:chgData name="metaranha@gmail.com" userId="5a1598ef78992c55" providerId="LiveId" clId="{F7895679-FBA0-4252-A336-A04728396C64}" dt="2023-05-01T01:46:22.074" v="1324" actId="26606"/>
          <ac:picMkLst>
            <pc:docMk/>
            <pc:sldMk cId="3753920456" sldId="335"/>
            <ac:picMk id="5" creationId="{07D0994C-8EF2-B843-6874-5AC1A2C9B3BF}"/>
          </ac:picMkLst>
        </pc:picChg>
        <pc:picChg chg="add">
          <ac:chgData name="metaranha@gmail.com" userId="5a1598ef78992c55" providerId="LiveId" clId="{F7895679-FBA0-4252-A336-A04728396C64}" dt="2023-05-01T01:46:22.102" v="1325" actId="26606"/>
          <ac:picMkLst>
            <pc:docMk/>
            <pc:sldMk cId="3753920456" sldId="335"/>
            <ac:picMk id="13" creationId="{D076CBFE-71E8-C19D-E91B-4C80A08EB11A}"/>
          </ac:picMkLst>
        </pc:picChg>
      </pc:sldChg>
      <pc:sldChg chg="addSp modSp mod setBg setClrOvrMap">
        <pc:chgData name="metaranha@gmail.com" userId="5a1598ef78992c55" providerId="LiveId" clId="{F7895679-FBA0-4252-A336-A04728396C64}" dt="2023-05-01T01:46:29.672" v="1326" actId="26606"/>
        <pc:sldMkLst>
          <pc:docMk/>
          <pc:sldMk cId="2503208783" sldId="336"/>
        </pc:sldMkLst>
        <pc:spChg chg="mod">
          <ac:chgData name="metaranha@gmail.com" userId="5a1598ef78992c55" providerId="LiveId" clId="{F7895679-FBA0-4252-A336-A04728396C64}" dt="2023-05-01T01:46:29.672" v="1326" actId="26606"/>
          <ac:spMkLst>
            <pc:docMk/>
            <pc:sldMk cId="2503208783" sldId="336"/>
            <ac:spMk id="2" creationId="{5472233B-3DB9-A6D3-3372-D287CE29A5DA}"/>
          </ac:spMkLst>
        </pc:spChg>
        <pc:spChg chg="add">
          <ac:chgData name="metaranha@gmail.com" userId="5a1598ef78992c55" providerId="LiveId" clId="{F7895679-FBA0-4252-A336-A04728396C64}" dt="2023-05-01T01:46:29.672" v="1326" actId="26606"/>
          <ac:spMkLst>
            <pc:docMk/>
            <pc:sldMk cId="2503208783" sldId="336"/>
            <ac:spMk id="8" creationId="{F1ACBE00-0221-433D-8EA5-D9D7B45F35BE}"/>
          </ac:spMkLst>
        </pc:spChg>
        <pc:spChg chg="add">
          <ac:chgData name="metaranha@gmail.com" userId="5a1598ef78992c55" providerId="LiveId" clId="{F7895679-FBA0-4252-A336-A04728396C64}" dt="2023-05-01T01:46:29.672" v="1326" actId="26606"/>
          <ac:spMkLst>
            <pc:docMk/>
            <pc:sldMk cId="2503208783" sldId="336"/>
            <ac:spMk id="10" creationId="{EFB0C39A-F8CA-4A79-AFFC-E9780FB1991A}"/>
          </ac:spMkLst>
        </pc:spChg>
        <pc:picChg chg="add">
          <ac:chgData name="metaranha@gmail.com" userId="5a1598ef78992c55" providerId="LiveId" clId="{F7895679-FBA0-4252-A336-A04728396C64}" dt="2023-05-01T01:46:29.672" v="1326" actId="26606"/>
          <ac:picMkLst>
            <pc:docMk/>
            <pc:sldMk cId="2503208783" sldId="336"/>
            <ac:picMk id="4" creationId="{D39E8805-FE54-48DC-A062-752AC5D745E2}"/>
          </ac:picMkLst>
        </pc:picChg>
      </pc:sldChg>
      <pc:sldChg chg="addSp modSp mod setBg setClrOvrMap">
        <pc:chgData name="metaranha@gmail.com" userId="5a1598ef78992c55" providerId="LiveId" clId="{F7895679-FBA0-4252-A336-A04728396C64}" dt="2023-05-01T01:46:38.045" v="1327" actId="26606"/>
        <pc:sldMkLst>
          <pc:docMk/>
          <pc:sldMk cId="2385144383" sldId="337"/>
        </pc:sldMkLst>
        <pc:spChg chg="mod">
          <ac:chgData name="metaranha@gmail.com" userId="5a1598ef78992c55" providerId="LiveId" clId="{F7895679-FBA0-4252-A336-A04728396C64}" dt="2023-05-01T01:46:38.045" v="1327" actId="26606"/>
          <ac:spMkLst>
            <pc:docMk/>
            <pc:sldMk cId="2385144383" sldId="337"/>
            <ac:spMk id="2" creationId="{212E7E23-81A4-8E52-B17F-B53B5123F611}"/>
          </ac:spMkLst>
        </pc:spChg>
        <pc:spChg chg="add">
          <ac:chgData name="metaranha@gmail.com" userId="5a1598ef78992c55" providerId="LiveId" clId="{F7895679-FBA0-4252-A336-A04728396C64}" dt="2023-05-01T01:46:38.045" v="1327" actId="26606"/>
          <ac:spMkLst>
            <pc:docMk/>
            <pc:sldMk cId="2385144383" sldId="337"/>
            <ac:spMk id="8" creationId="{F1ACBE00-0221-433D-8EA5-D9D7B45F35BE}"/>
          </ac:spMkLst>
        </pc:spChg>
        <pc:spChg chg="add">
          <ac:chgData name="metaranha@gmail.com" userId="5a1598ef78992c55" providerId="LiveId" clId="{F7895679-FBA0-4252-A336-A04728396C64}" dt="2023-05-01T01:46:38.045" v="1327" actId="26606"/>
          <ac:spMkLst>
            <pc:docMk/>
            <pc:sldMk cId="2385144383" sldId="337"/>
            <ac:spMk id="10" creationId="{EFB0C39A-F8CA-4A79-AFFC-E9780FB1991A}"/>
          </ac:spMkLst>
        </pc:spChg>
        <pc:picChg chg="add">
          <ac:chgData name="metaranha@gmail.com" userId="5a1598ef78992c55" providerId="LiveId" clId="{F7895679-FBA0-4252-A336-A04728396C64}" dt="2023-05-01T01:46:38.045" v="1327" actId="26606"/>
          <ac:picMkLst>
            <pc:docMk/>
            <pc:sldMk cId="2385144383" sldId="337"/>
            <ac:picMk id="4" creationId="{56AFB8C3-A70F-961C-52CA-8963C1E5791A}"/>
          </ac:picMkLst>
        </pc:picChg>
      </pc:sldChg>
      <pc:sldChg chg="modSp mod">
        <pc:chgData name="metaranha@gmail.com" userId="5a1598ef78992c55" providerId="LiveId" clId="{F7895679-FBA0-4252-A336-A04728396C64}" dt="2023-04-30T17:05:59.364" v="67" actId="20577"/>
        <pc:sldMkLst>
          <pc:docMk/>
          <pc:sldMk cId="3032050157" sldId="351"/>
        </pc:sldMkLst>
        <pc:spChg chg="mod">
          <ac:chgData name="metaranha@gmail.com" userId="5a1598ef78992c55" providerId="LiveId" clId="{F7895679-FBA0-4252-A336-A04728396C64}" dt="2023-04-30T17:05:59.364" v="67" actId="20577"/>
          <ac:spMkLst>
            <pc:docMk/>
            <pc:sldMk cId="3032050157" sldId="351"/>
            <ac:spMk id="3" creationId="{A352EC7C-8D61-9E52-487F-0E3CA27D94F5}"/>
          </ac:spMkLst>
        </pc:spChg>
      </pc:sldChg>
      <pc:sldChg chg="addSp delSp modSp mod setBg setClrOvrMap modNotesTx">
        <pc:chgData name="metaranha@gmail.com" userId="5a1598ef78992c55" providerId="LiveId" clId="{F7895679-FBA0-4252-A336-A04728396C64}" dt="2023-05-01T01:28:40.765" v="262" actId="20577"/>
        <pc:sldMkLst>
          <pc:docMk/>
          <pc:sldMk cId="3633508194" sldId="352"/>
        </pc:sldMkLst>
        <pc:spChg chg="mod ord">
          <ac:chgData name="metaranha@gmail.com" userId="5a1598ef78992c55" providerId="LiveId" clId="{F7895679-FBA0-4252-A336-A04728396C64}" dt="2023-05-01T00:59:30.058" v="72" actId="26606"/>
          <ac:spMkLst>
            <pc:docMk/>
            <pc:sldMk cId="3633508194" sldId="352"/>
            <ac:spMk id="2" creationId="{7A90E1C6-D2BE-44C2-AD5C-8CFBD48ADB40}"/>
          </ac:spMkLst>
        </pc:spChg>
        <pc:spChg chg="del mod">
          <ac:chgData name="metaranha@gmail.com" userId="5a1598ef78992c55" providerId="LiveId" clId="{F7895679-FBA0-4252-A336-A04728396C64}" dt="2023-05-01T00:58:58.954" v="70" actId="478"/>
          <ac:spMkLst>
            <pc:docMk/>
            <pc:sldMk cId="3633508194" sldId="352"/>
            <ac:spMk id="3" creationId="{A1B133ED-DAF8-181B-A556-F73C39B9058A}"/>
          </ac:spMkLst>
        </pc:spChg>
        <pc:spChg chg="add del mod">
          <ac:chgData name="metaranha@gmail.com" userId="5a1598ef78992c55" providerId="LiveId" clId="{F7895679-FBA0-4252-A336-A04728396C64}" dt="2023-05-01T00:59:25.788" v="71" actId="478"/>
          <ac:spMkLst>
            <pc:docMk/>
            <pc:sldMk cId="3633508194" sldId="352"/>
            <ac:spMk id="6" creationId="{C669C174-7E74-9FEE-6FBC-905E17DD135F}"/>
          </ac:spMkLst>
        </pc:spChg>
        <pc:spChg chg="add del">
          <ac:chgData name="metaranha@gmail.com" userId="5a1598ef78992c55" providerId="LiveId" clId="{F7895679-FBA0-4252-A336-A04728396C64}" dt="2023-05-01T00:59:30.058" v="72" actId="26606"/>
          <ac:spMkLst>
            <pc:docMk/>
            <pc:sldMk cId="3633508194" sldId="352"/>
            <ac:spMk id="9" creationId="{50CF6C96-4596-4D83-A9F9-A3AB22AB4D89}"/>
          </ac:spMkLst>
        </pc:spChg>
        <pc:spChg chg="add">
          <ac:chgData name="metaranha@gmail.com" userId="5a1598ef78992c55" providerId="LiveId" clId="{F7895679-FBA0-4252-A336-A04728396C64}" dt="2023-05-01T00:59:30.058" v="72" actId="26606"/>
          <ac:spMkLst>
            <pc:docMk/>
            <pc:sldMk cId="3633508194" sldId="352"/>
            <ac:spMk id="14" creationId="{F1ACBE00-0221-433D-8EA5-D9D7B45F35BE}"/>
          </ac:spMkLst>
        </pc:spChg>
        <pc:spChg chg="add">
          <ac:chgData name="metaranha@gmail.com" userId="5a1598ef78992c55" providerId="LiveId" clId="{F7895679-FBA0-4252-A336-A04728396C64}" dt="2023-05-01T00:59:30.058" v="72" actId="26606"/>
          <ac:spMkLst>
            <pc:docMk/>
            <pc:sldMk cId="3633508194" sldId="352"/>
            <ac:spMk id="16" creationId="{EFB0C39A-F8CA-4A79-AFFC-E9780FB1991A}"/>
          </ac:spMkLst>
        </pc:spChg>
        <pc:picChg chg="add mod">
          <ac:chgData name="metaranha@gmail.com" userId="5a1598ef78992c55" providerId="LiveId" clId="{F7895679-FBA0-4252-A336-A04728396C64}" dt="2023-05-01T00:59:30.058" v="72" actId="26606"/>
          <ac:picMkLst>
            <pc:docMk/>
            <pc:sldMk cId="3633508194" sldId="352"/>
            <ac:picMk id="5" creationId="{A9AC0F30-4701-15B2-90E2-4DA4B48CEC69}"/>
          </ac:picMkLst>
        </pc:picChg>
      </pc:sldChg>
      <pc:sldChg chg="del ord">
        <pc:chgData name="metaranha@gmail.com" userId="5a1598ef78992c55" providerId="LiveId" clId="{F7895679-FBA0-4252-A336-A04728396C64}" dt="2023-04-30T17:03:28.461" v="6" actId="47"/>
        <pc:sldMkLst>
          <pc:docMk/>
          <pc:sldMk cId="2097853641" sldId="354"/>
        </pc:sldMkLst>
      </pc:sldChg>
      <pc:sldChg chg="modSp new mod">
        <pc:chgData name="metaranha@gmail.com" userId="5a1598ef78992c55" providerId="LiveId" clId="{F7895679-FBA0-4252-A336-A04728396C64}" dt="2023-04-30T17:03:37.036" v="10" actId="20577"/>
        <pc:sldMkLst>
          <pc:docMk/>
          <pc:sldMk cId="1509454039" sldId="357"/>
        </pc:sldMkLst>
        <pc:spChg chg="mod">
          <ac:chgData name="metaranha@gmail.com" userId="5a1598ef78992c55" providerId="LiveId" clId="{F7895679-FBA0-4252-A336-A04728396C64}" dt="2023-04-30T17:03:37.036" v="10" actId="20577"/>
          <ac:spMkLst>
            <pc:docMk/>
            <pc:sldMk cId="1509454039" sldId="357"/>
            <ac:spMk id="2" creationId="{73D73D40-6CA9-04AD-2F1C-44C9706DDC5E}"/>
          </ac:spMkLst>
        </pc:spChg>
      </pc:sldChg>
      <pc:sldChg chg="addSp modSp new mod modClrScheme chgLayout">
        <pc:chgData name="metaranha@gmail.com" userId="5a1598ef78992c55" providerId="LiveId" clId="{F7895679-FBA0-4252-A336-A04728396C64}" dt="2023-04-30T17:04:58.359" v="40" actId="20577"/>
        <pc:sldMkLst>
          <pc:docMk/>
          <pc:sldMk cId="2503545652" sldId="358"/>
        </pc:sldMkLst>
        <pc:spChg chg="mod ord">
          <ac:chgData name="metaranha@gmail.com" userId="5a1598ef78992c55" providerId="LiveId" clId="{F7895679-FBA0-4252-A336-A04728396C64}" dt="2023-04-30T17:04:37.224" v="16" actId="700"/>
          <ac:spMkLst>
            <pc:docMk/>
            <pc:sldMk cId="2503545652" sldId="358"/>
            <ac:spMk id="2" creationId="{32013A5B-13C5-F2F1-71B9-3050300C19CC}"/>
          </ac:spMkLst>
        </pc:spChg>
        <pc:spChg chg="add mod ord">
          <ac:chgData name="metaranha@gmail.com" userId="5a1598ef78992c55" providerId="LiveId" clId="{F7895679-FBA0-4252-A336-A04728396C64}" dt="2023-04-30T17:04:58.359" v="40" actId="20577"/>
          <ac:spMkLst>
            <pc:docMk/>
            <pc:sldMk cId="2503545652" sldId="358"/>
            <ac:spMk id="3" creationId="{485C7DCF-2765-6DB3-72FC-690D1DDB0284}"/>
          </ac:spMkLst>
        </pc:spChg>
      </pc:sldChg>
      <pc:sldChg chg="add">
        <pc:chgData name="metaranha@gmail.com" userId="5a1598ef78992c55" providerId="LiveId" clId="{F7895679-FBA0-4252-A336-A04728396C64}" dt="2023-04-30T17:04:00.742" v="15"/>
        <pc:sldMkLst>
          <pc:docMk/>
          <pc:sldMk cId="201465573" sldId="359"/>
        </pc:sldMkLst>
      </pc:sldChg>
      <pc:sldChg chg="addSp modSp add mod modClrScheme chgLayout">
        <pc:chgData name="metaranha@gmail.com" userId="5a1598ef78992c55" providerId="LiveId" clId="{F7895679-FBA0-4252-A336-A04728396C64}" dt="2023-04-30T17:05:15.006" v="49" actId="20577"/>
        <pc:sldMkLst>
          <pc:docMk/>
          <pc:sldMk cId="2629602864" sldId="360"/>
        </pc:sldMkLst>
        <pc:spChg chg="mod ord">
          <ac:chgData name="metaranha@gmail.com" userId="5a1598ef78992c55" providerId="LiveId" clId="{F7895679-FBA0-4252-A336-A04728396C64}" dt="2023-04-30T17:05:10.843" v="41" actId="700"/>
          <ac:spMkLst>
            <pc:docMk/>
            <pc:sldMk cId="2629602864" sldId="360"/>
            <ac:spMk id="2" creationId="{32013A5B-13C5-F2F1-71B9-3050300C19CC}"/>
          </ac:spMkLst>
        </pc:spChg>
        <pc:spChg chg="add mod ord">
          <ac:chgData name="metaranha@gmail.com" userId="5a1598ef78992c55" providerId="LiveId" clId="{F7895679-FBA0-4252-A336-A04728396C64}" dt="2023-04-30T17:05:15.006" v="49" actId="20577"/>
          <ac:spMkLst>
            <pc:docMk/>
            <pc:sldMk cId="2629602864" sldId="360"/>
            <ac:spMk id="3" creationId="{796D4C9A-C66C-0BAF-09C4-0339776BA4E2}"/>
          </ac:spMkLst>
        </pc:spChg>
      </pc:sldChg>
      <pc:sldChg chg="modNotesTx">
        <pc:chgData name="metaranha@gmail.com" userId="5a1598ef78992c55" providerId="LiveId" clId="{F7895679-FBA0-4252-A336-A04728396C64}" dt="2023-05-01T01:50:17.976" v="1953" actId="20577"/>
        <pc:sldMkLst>
          <pc:docMk/>
          <pc:sldMk cId="4036154912" sldId="361"/>
        </pc:sldMkLst>
      </pc:sldChg>
      <pc:sldChg chg="addSp delSp modSp new mod setBg setClrOvrMap">
        <pc:chgData name="metaranha@gmail.com" userId="5a1598ef78992c55" providerId="LiveId" clId="{F7895679-FBA0-4252-A336-A04728396C64}" dt="2023-05-01T01:35:45.919" v="345" actId="26606"/>
        <pc:sldMkLst>
          <pc:docMk/>
          <pc:sldMk cId="2909265806" sldId="362"/>
        </pc:sldMkLst>
        <pc:spChg chg="mod">
          <ac:chgData name="metaranha@gmail.com" userId="5a1598ef78992c55" providerId="LiveId" clId="{F7895679-FBA0-4252-A336-A04728396C64}" dt="2023-05-01T01:35:45.919" v="345" actId="26606"/>
          <ac:spMkLst>
            <pc:docMk/>
            <pc:sldMk cId="2909265806" sldId="362"/>
            <ac:spMk id="2" creationId="{73A3BBB4-9C8F-6926-4E90-429600B564AC}"/>
          </ac:spMkLst>
        </pc:spChg>
        <pc:spChg chg="del">
          <ac:chgData name="metaranha@gmail.com" userId="5a1598ef78992c55" providerId="LiveId" clId="{F7895679-FBA0-4252-A336-A04728396C64}" dt="2023-05-01T01:29:01.615" v="277" actId="478"/>
          <ac:spMkLst>
            <pc:docMk/>
            <pc:sldMk cId="2909265806" sldId="362"/>
            <ac:spMk id="3" creationId="{B24AF9E4-B26A-FD65-1D1D-69469FDC180F}"/>
          </ac:spMkLst>
        </pc:spChg>
        <pc:spChg chg="add">
          <ac:chgData name="metaranha@gmail.com" userId="5a1598ef78992c55" providerId="LiveId" clId="{F7895679-FBA0-4252-A336-A04728396C64}" dt="2023-05-01T01:35:45.919" v="345" actId="26606"/>
          <ac:spMkLst>
            <pc:docMk/>
            <pc:sldMk cId="2909265806" sldId="362"/>
            <ac:spMk id="8" creationId="{F1ACBE00-0221-433D-8EA5-D9D7B45F35BE}"/>
          </ac:spMkLst>
        </pc:spChg>
        <pc:spChg chg="add">
          <ac:chgData name="metaranha@gmail.com" userId="5a1598ef78992c55" providerId="LiveId" clId="{F7895679-FBA0-4252-A336-A04728396C64}" dt="2023-05-01T01:35:45.919" v="345" actId="26606"/>
          <ac:spMkLst>
            <pc:docMk/>
            <pc:sldMk cId="2909265806" sldId="362"/>
            <ac:spMk id="10" creationId="{EFB0C39A-F8CA-4A79-AFFC-E9780FB1991A}"/>
          </ac:spMkLst>
        </pc:spChg>
        <pc:picChg chg="add">
          <ac:chgData name="metaranha@gmail.com" userId="5a1598ef78992c55" providerId="LiveId" clId="{F7895679-FBA0-4252-A336-A04728396C64}" dt="2023-05-01T01:35:45.919" v="345" actId="26606"/>
          <ac:picMkLst>
            <pc:docMk/>
            <pc:sldMk cId="2909265806" sldId="362"/>
            <ac:picMk id="4" creationId="{F13E22C0-F626-6483-263A-3AC33B6A4609}"/>
          </ac:picMkLst>
        </pc:picChg>
      </pc:sldChg>
      <pc:sldChg chg="addSp delSp modSp new mod setBg">
        <pc:chgData name="metaranha@gmail.com" userId="5a1598ef78992c55" providerId="LiveId" clId="{F7895679-FBA0-4252-A336-A04728396C64}" dt="2023-05-01T01:43:41.695" v="1185" actId="26606"/>
        <pc:sldMkLst>
          <pc:docMk/>
          <pc:sldMk cId="1613279004" sldId="363"/>
        </pc:sldMkLst>
        <pc:spChg chg="mod">
          <ac:chgData name="metaranha@gmail.com" userId="5a1598ef78992c55" providerId="LiveId" clId="{F7895679-FBA0-4252-A336-A04728396C64}" dt="2023-05-01T01:35:16.019" v="344" actId="26606"/>
          <ac:spMkLst>
            <pc:docMk/>
            <pc:sldMk cId="1613279004" sldId="363"/>
            <ac:spMk id="2" creationId="{58501B1C-FB8E-34AF-F9C7-74EFD291B5F2}"/>
          </ac:spMkLst>
        </pc:spChg>
        <pc:spChg chg="mod">
          <ac:chgData name="metaranha@gmail.com" userId="5a1598ef78992c55" providerId="LiveId" clId="{F7895679-FBA0-4252-A336-A04728396C64}" dt="2023-05-01T01:35:16.019" v="344" actId="26606"/>
          <ac:spMkLst>
            <pc:docMk/>
            <pc:sldMk cId="1613279004" sldId="363"/>
            <ac:spMk id="3" creationId="{7B66B895-D1C4-47C1-C580-59DD0B596ED8}"/>
          </ac:spMkLst>
        </pc:spChg>
        <pc:spChg chg="add del">
          <ac:chgData name="metaranha@gmail.com" userId="5a1598ef78992c55" providerId="LiveId" clId="{F7895679-FBA0-4252-A336-A04728396C64}" dt="2023-05-01T01:43:41.695" v="1185" actId="26606"/>
          <ac:spMkLst>
            <pc:docMk/>
            <pc:sldMk cId="1613279004" sldId="363"/>
            <ac:spMk id="9" creationId="{60C2BF78-EE5B-49C7-ADD9-58CDBD13E3AA}"/>
          </ac:spMkLst>
        </pc:spChg>
        <pc:spChg chg="add">
          <ac:chgData name="metaranha@gmail.com" userId="5a1598ef78992c55" providerId="LiveId" clId="{F7895679-FBA0-4252-A336-A04728396C64}" dt="2023-05-01T01:43:41.695" v="1185" actId="26606"/>
          <ac:spMkLst>
            <pc:docMk/>
            <pc:sldMk cId="1613279004" sldId="363"/>
            <ac:spMk id="15" creationId="{60C2BF78-EE5B-49C7-ADD9-58CDBD13E3AA}"/>
          </ac:spMkLst>
        </pc:spChg>
        <pc:picChg chg="add del">
          <ac:chgData name="metaranha@gmail.com" userId="5a1598ef78992c55" providerId="LiveId" clId="{F7895679-FBA0-4252-A336-A04728396C64}" dt="2023-05-01T01:43:33.655" v="1184" actId="478"/>
          <ac:picMkLst>
            <pc:docMk/>
            <pc:sldMk cId="1613279004" sldId="363"/>
            <ac:picMk id="5" creationId="{DD2C4DD3-E54B-1963-1EF5-8CAACEB262BD}"/>
          </ac:picMkLst>
        </pc:picChg>
        <pc:picChg chg="add">
          <ac:chgData name="metaranha@gmail.com" userId="5a1598ef78992c55" providerId="LiveId" clId="{F7895679-FBA0-4252-A336-A04728396C64}" dt="2023-05-01T01:43:41.695" v="1185" actId="26606"/>
          <ac:picMkLst>
            <pc:docMk/>
            <pc:sldMk cId="1613279004" sldId="363"/>
            <ac:picMk id="11" creationId="{4BFBAE53-A88B-E59F-0E0F-62A5B2682FBD}"/>
          </ac:picMkLst>
        </pc:picChg>
      </pc:sldChg>
      <pc:sldChg chg="addSp delSp modSp new mod setBg modClrScheme chgLayout modNotesTx">
        <pc:chgData name="metaranha@gmail.com" userId="5a1598ef78992c55" providerId="LiveId" clId="{F7895679-FBA0-4252-A336-A04728396C64}" dt="2023-05-01T01:41:37.128" v="1054" actId="20577"/>
        <pc:sldMkLst>
          <pc:docMk/>
          <pc:sldMk cId="84720302" sldId="364"/>
        </pc:sldMkLst>
        <pc:spChg chg="del">
          <ac:chgData name="metaranha@gmail.com" userId="5a1598ef78992c55" providerId="LiveId" clId="{F7895679-FBA0-4252-A336-A04728396C64}" dt="2023-05-01T01:38:03.871" v="347" actId="700"/>
          <ac:spMkLst>
            <pc:docMk/>
            <pc:sldMk cId="84720302" sldId="364"/>
            <ac:spMk id="2" creationId="{4751B8BD-EA7F-3A40-375F-3A4DE3F2E11C}"/>
          </ac:spMkLst>
        </pc:spChg>
        <pc:spChg chg="del">
          <ac:chgData name="metaranha@gmail.com" userId="5a1598ef78992c55" providerId="LiveId" clId="{F7895679-FBA0-4252-A336-A04728396C64}" dt="2023-05-01T01:38:03.871" v="347" actId="700"/>
          <ac:spMkLst>
            <pc:docMk/>
            <pc:sldMk cId="84720302" sldId="364"/>
            <ac:spMk id="3" creationId="{9801607B-38A2-945D-A9B6-0F836CEF3715}"/>
          </ac:spMkLst>
        </pc:spChg>
        <pc:spChg chg="add del">
          <ac:chgData name="metaranha@gmail.com" userId="5a1598ef78992c55" providerId="LiveId" clId="{F7895679-FBA0-4252-A336-A04728396C64}" dt="2023-05-01T01:38:31.288" v="356" actId="26606"/>
          <ac:spMkLst>
            <pc:docMk/>
            <pc:sldMk cId="84720302" sldId="364"/>
            <ac:spMk id="14" creationId="{FABB624F-BF77-4AE1-B71D-2D681D4731B8}"/>
          </ac:spMkLst>
        </pc:spChg>
        <pc:spChg chg="add">
          <ac:chgData name="metaranha@gmail.com" userId="5a1598ef78992c55" providerId="LiveId" clId="{F7895679-FBA0-4252-A336-A04728396C64}" dt="2023-05-01T01:38:31.292" v="357" actId="26606"/>
          <ac:spMkLst>
            <pc:docMk/>
            <pc:sldMk cId="84720302" sldId="364"/>
            <ac:spMk id="16" creationId="{42A4FC2C-047E-45A5-965D-8E1E3BF09BC6}"/>
          </ac:spMkLst>
        </pc:spChg>
        <pc:picChg chg="add mod ord">
          <ac:chgData name="metaranha@gmail.com" userId="5a1598ef78992c55" providerId="LiveId" clId="{F7895679-FBA0-4252-A336-A04728396C64}" dt="2023-05-01T01:38:31.292" v="357" actId="26606"/>
          <ac:picMkLst>
            <pc:docMk/>
            <pc:sldMk cId="84720302" sldId="364"/>
            <ac:picMk id="5" creationId="{575C841D-E517-9563-935D-DF343808B925}"/>
          </ac:picMkLst>
        </pc:picChg>
        <pc:picChg chg="add mod">
          <ac:chgData name="metaranha@gmail.com" userId="5a1598ef78992c55" providerId="LiveId" clId="{F7895679-FBA0-4252-A336-A04728396C64}" dt="2023-05-01T01:38:31.292" v="357" actId="26606"/>
          <ac:picMkLst>
            <pc:docMk/>
            <pc:sldMk cId="84720302" sldId="364"/>
            <ac:picMk id="7" creationId="{8DAFD202-940F-B3E3-E5C7-271876EBB697}"/>
          </ac:picMkLst>
        </pc:picChg>
        <pc:picChg chg="add mod">
          <ac:chgData name="metaranha@gmail.com" userId="5a1598ef78992c55" providerId="LiveId" clId="{F7895679-FBA0-4252-A336-A04728396C64}" dt="2023-05-01T01:38:31.292" v="357" actId="26606"/>
          <ac:picMkLst>
            <pc:docMk/>
            <pc:sldMk cId="84720302" sldId="364"/>
            <ac:picMk id="9" creationId="{B4DCE041-DC78-A751-909B-EE7917D4F00A}"/>
          </ac:picMkLst>
        </pc:picChg>
      </pc:sldChg>
      <pc:sldChg chg="addSp delSp modSp new mod setBg setClrOvrMap modNotesTx">
        <pc:chgData name="metaranha@gmail.com" userId="5a1598ef78992c55" providerId="LiveId" clId="{F7895679-FBA0-4252-A336-A04728396C64}" dt="2023-05-01T01:43:17.869" v="1183" actId="20577"/>
        <pc:sldMkLst>
          <pc:docMk/>
          <pc:sldMk cId="32713574" sldId="365"/>
        </pc:sldMkLst>
        <pc:spChg chg="mod">
          <ac:chgData name="metaranha@gmail.com" userId="5a1598ef78992c55" providerId="LiveId" clId="{F7895679-FBA0-4252-A336-A04728396C64}" dt="2023-05-01T01:42:59.363" v="1124" actId="26606"/>
          <ac:spMkLst>
            <pc:docMk/>
            <pc:sldMk cId="32713574" sldId="365"/>
            <ac:spMk id="2" creationId="{52721B5B-EDC1-9F4E-3A08-AD7F88FD2052}"/>
          </ac:spMkLst>
        </pc:spChg>
        <pc:spChg chg="add del">
          <ac:chgData name="metaranha@gmail.com" userId="5a1598ef78992c55" providerId="LiveId" clId="{F7895679-FBA0-4252-A336-A04728396C64}" dt="2023-05-01T01:42:42.958" v="1119" actId="26606"/>
          <ac:spMkLst>
            <pc:docMk/>
            <pc:sldMk cId="32713574" sldId="365"/>
            <ac:spMk id="8" creationId="{C75470D1-A9BC-450A-94B8-E09E222C0CFB}"/>
          </ac:spMkLst>
        </pc:spChg>
        <pc:spChg chg="add del">
          <ac:chgData name="metaranha@gmail.com" userId="5a1598ef78992c55" providerId="LiveId" clId="{F7895679-FBA0-4252-A336-A04728396C64}" dt="2023-05-01T01:42:42.958" v="1119" actId="26606"/>
          <ac:spMkLst>
            <pc:docMk/>
            <pc:sldMk cId="32713574" sldId="365"/>
            <ac:spMk id="10" creationId="{F1E70CD0-27FC-4FEF-AFA4-AF4624FB29D6}"/>
          </ac:spMkLst>
        </pc:spChg>
        <pc:spChg chg="add del">
          <ac:chgData name="metaranha@gmail.com" userId="5a1598ef78992c55" providerId="LiveId" clId="{F7895679-FBA0-4252-A336-A04728396C64}" dt="2023-05-01T01:42:42.958" v="1119" actId="26606"/>
          <ac:spMkLst>
            <pc:docMk/>
            <pc:sldMk cId="32713574" sldId="365"/>
            <ac:spMk id="12" creationId="{F8F6973A-3A5A-49EF-92B6-61A7A69C1993}"/>
          </ac:spMkLst>
        </pc:spChg>
        <pc:spChg chg="add del">
          <ac:chgData name="metaranha@gmail.com" userId="5a1598ef78992c55" providerId="LiveId" clId="{F7895679-FBA0-4252-A336-A04728396C64}" dt="2023-05-01T01:42:42.958" v="1119" actId="26606"/>
          <ac:spMkLst>
            <pc:docMk/>
            <pc:sldMk cId="32713574" sldId="365"/>
            <ac:spMk id="14" creationId="{11C7EA21-44B6-4451-B1BD-31182C98A226}"/>
          </ac:spMkLst>
        </pc:spChg>
        <pc:spChg chg="add del">
          <ac:chgData name="metaranha@gmail.com" userId="5a1598ef78992c55" providerId="LiveId" clId="{F7895679-FBA0-4252-A336-A04728396C64}" dt="2023-05-01T01:42:42.958" v="1119" actId="26606"/>
          <ac:spMkLst>
            <pc:docMk/>
            <pc:sldMk cId="32713574" sldId="365"/>
            <ac:spMk id="16" creationId="{BC7E6745-470B-4006-A0EF-30953608BA99}"/>
          </ac:spMkLst>
        </pc:spChg>
        <pc:spChg chg="add del">
          <ac:chgData name="metaranha@gmail.com" userId="5a1598ef78992c55" providerId="LiveId" clId="{F7895679-FBA0-4252-A336-A04728396C64}" dt="2023-05-01T01:42:44.638" v="1121" actId="26606"/>
          <ac:spMkLst>
            <pc:docMk/>
            <pc:sldMk cId="32713574" sldId="365"/>
            <ac:spMk id="18" creationId="{C75470D1-A9BC-450A-94B8-E09E222C0CFB}"/>
          </ac:spMkLst>
        </pc:spChg>
        <pc:spChg chg="add del">
          <ac:chgData name="metaranha@gmail.com" userId="5a1598ef78992c55" providerId="LiveId" clId="{F7895679-FBA0-4252-A336-A04728396C64}" dt="2023-05-01T01:42:44.638" v="1121" actId="26606"/>
          <ac:spMkLst>
            <pc:docMk/>
            <pc:sldMk cId="32713574" sldId="365"/>
            <ac:spMk id="19" creationId="{64F97EC1-3569-4A79-9DB8-CC79407DFFE2}"/>
          </ac:spMkLst>
        </pc:spChg>
        <pc:spChg chg="add del">
          <ac:chgData name="metaranha@gmail.com" userId="5a1598ef78992c55" providerId="LiveId" clId="{F7895679-FBA0-4252-A336-A04728396C64}" dt="2023-05-01T01:42:44.638" v="1121" actId="26606"/>
          <ac:spMkLst>
            <pc:docMk/>
            <pc:sldMk cId="32713574" sldId="365"/>
            <ac:spMk id="21" creationId="{13E08444-43C3-4332-B02D-F2DBC8C1DBD5}"/>
          </ac:spMkLst>
        </pc:spChg>
        <pc:spChg chg="add del">
          <ac:chgData name="metaranha@gmail.com" userId="5a1598ef78992c55" providerId="LiveId" clId="{F7895679-FBA0-4252-A336-A04728396C64}" dt="2023-05-01T01:42:59.363" v="1124" actId="26606"/>
          <ac:spMkLst>
            <pc:docMk/>
            <pc:sldMk cId="32713574" sldId="365"/>
            <ac:spMk id="24" creationId="{C75470D1-A9BC-450A-94B8-E09E222C0CFB}"/>
          </ac:spMkLst>
        </pc:spChg>
        <pc:spChg chg="add del">
          <ac:chgData name="metaranha@gmail.com" userId="5a1598ef78992c55" providerId="LiveId" clId="{F7895679-FBA0-4252-A336-A04728396C64}" dt="2023-05-01T01:42:59.363" v="1124" actId="26606"/>
          <ac:spMkLst>
            <pc:docMk/>
            <pc:sldMk cId="32713574" sldId="365"/>
            <ac:spMk id="25" creationId="{F1E70CD0-27FC-4FEF-AFA4-AF4624FB29D6}"/>
          </ac:spMkLst>
        </pc:spChg>
        <pc:spChg chg="add del">
          <ac:chgData name="metaranha@gmail.com" userId="5a1598ef78992c55" providerId="LiveId" clId="{F7895679-FBA0-4252-A336-A04728396C64}" dt="2023-05-01T01:42:59.363" v="1124" actId="26606"/>
          <ac:spMkLst>
            <pc:docMk/>
            <pc:sldMk cId="32713574" sldId="365"/>
            <ac:spMk id="27" creationId="{F8F6973A-3A5A-49EF-92B6-61A7A69C1993}"/>
          </ac:spMkLst>
        </pc:spChg>
        <pc:spChg chg="add del">
          <ac:chgData name="metaranha@gmail.com" userId="5a1598ef78992c55" providerId="LiveId" clId="{F7895679-FBA0-4252-A336-A04728396C64}" dt="2023-05-01T01:42:59.363" v="1124" actId="26606"/>
          <ac:spMkLst>
            <pc:docMk/>
            <pc:sldMk cId="32713574" sldId="365"/>
            <ac:spMk id="28" creationId="{11C7EA21-44B6-4451-B1BD-31182C98A226}"/>
          </ac:spMkLst>
        </pc:spChg>
        <pc:spChg chg="add del">
          <ac:chgData name="metaranha@gmail.com" userId="5a1598ef78992c55" providerId="LiveId" clId="{F7895679-FBA0-4252-A336-A04728396C64}" dt="2023-05-01T01:42:59.363" v="1124" actId="26606"/>
          <ac:spMkLst>
            <pc:docMk/>
            <pc:sldMk cId="32713574" sldId="365"/>
            <ac:spMk id="29" creationId="{BC7E6745-470B-4006-A0EF-30953608BA99}"/>
          </ac:spMkLst>
        </pc:spChg>
        <pc:spChg chg="add">
          <ac:chgData name="metaranha@gmail.com" userId="5a1598ef78992c55" providerId="LiveId" clId="{F7895679-FBA0-4252-A336-A04728396C64}" dt="2023-05-01T01:42:59.363" v="1124" actId="26606"/>
          <ac:spMkLst>
            <pc:docMk/>
            <pc:sldMk cId="32713574" sldId="365"/>
            <ac:spMk id="35" creationId="{F1ACBE00-0221-433D-8EA5-D9D7B45F35BE}"/>
          </ac:spMkLst>
        </pc:spChg>
        <pc:spChg chg="add">
          <ac:chgData name="metaranha@gmail.com" userId="5a1598ef78992c55" providerId="LiveId" clId="{F7895679-FBA0-4252-A336-A04728396C64}" dt="2023-05-01T01:42:59.363" v="1124" actId="26606"/>
          <ac:spMkLst>
            <pc:docMk/>
            <pc:sldMk cId="32713574" sldId="365"/>
            <ac:spMk id="37" creationId="{EFB0C39A-F8CA-4A79-AFFC-E9780FB1991A}"/>
          </ac:spMkLst>
        </pc:spChg>
        <pc:picChg chg="add del">
          <ac:chgData name="metaranha@gmail.com" userId="5a1598ef78992c55" providerId="LiveId" clId="{F7895679-FBA0-4252-A336-A04728396C64}" dt="2023-05-01T01:42:42.958" v="1119" actId="26606"/>
          <ac:picMkLst>
            <pc:docMk/>
            <pc:sldMk cId="32713574" sldId="365"/>
            <ac:picMk id="4" creationId="{7C4BC363-9F07-04AC-63CD-2497E3303BCA}"/>
          </ac:picMkLst>
        </pc:picChg>
        <pc:picChg chg="add del">
          <ac:chgData name="metaranha@gmail.com" userId="5a1598ef78992c55" providerId="LiveId" clId="{F7895679-FBA0-4252-A336-A04728396C64}" dt="2023-05-01T01:42:44.638" v="1121" actId="26606"/>
          <ac:picMkLst>
            <pc:docMk/>
            <pc:sldMk cId="32713574" sldId="365"/>
            <ac:picMk id="20" creationId="{26CEB286-1871-8F9A-81CE-327D5F4B0841}"/>
          </ac:picMkLst>
        </pc:picChg>
        <pc:picChg chg="add del">
          <ac:chgData name="metaranha@gmail.com" userId="5a1598ef78992c55" providerId="LiveId" clId="{F7895679-FBA0-4252-A336-A04728396C64}" dt="2023-05-01T01:42:56.112" v="1123" actId="478"/>
          <ac:picMkLst>
            <pc:docMk/>
            <pc:sldMk cId="32713574" sldId="365"/>
            <ac:picMk id="26" creationId="{7C4BC363-9F07-04AC-63CD-2497E3303BCA}"/>
          </ac:picMkLst>
        </pc:picChg>
        <pc:picChg chg="add">
          <ac:chgData name="metaranha@gmail.com" userId="5a1598ef78992c55" providerId="LiveId" clId="{F7895679-FBA0-4252-A336-A04728396C64}" dt="2023-05-01T01:42:59.363" v="1124" actId="26606"/>
          <ac:picMkLst>
            <pc:docMk/>
            <pc:sldMk cId="32713574" sldId="365"/>
            <ac:picMk id="31" creationId="{7FBE19F8-1BAA-F8AA-DCD3-17F8E4D79614}"/>
          </ac:picMkLst>
        </pc:picChg>
        <pc:cxnChg chg="add del">
          <ac:chgData name="metaranha@gmail.com" userId="5a1598ef78992c55" providerId="LiveId" clId="{F7895679-FBA0-4252-A336-A04728396C64}" dt="2023-05-01T01:42:44.638" v="1121" actId="26606"/>
          <ac:cxnSpMkLst>
            <pc:docMk/>
            <pc:sldMk cId="32713574" sldId="365"/>
            <ac:cxnSpMk id="22" creationId="{4D848F31-B9E9-4B45-86EB-66A7D70D487A}"/>
          </ac:cxnSpMkLst>
        </pc:cxnChg>
      </pc:sldChg>
      <pc:sldChg chg="addSp delSp modSp new mod setBg modClrScheme setClrOvrMap chgLayout modNotesTx">
        <pc:chgData name="metaranha@gmail.com" userId="5a1598ef78992c55" providerId="LiveId" clId="{F7895679-FBA0-4252-A336-A04728396C64}" dt="2023-05-01T01:45:42.030" v="1322" actId="26606"/>
        <pc:sldMkLst>
          <pc:docMk/>
          <pc:sldMk cId="714265435" sldId="366"/>
        </pc:sldMkLst>
        <pc:spChg chg="del mod ord">
          <ac:chgData name="metaranha@gmail.com" userId="5a1598ef78992c55" providerId="LiveId" clId="{F7895679-FBA0-4252-A336-A04728396C64}" dt="2023-05-01T01:45:20.058" v="1293" actId="700"/>
          <ac:spMkLst>
            <pc:docMk/>
            <pc:sldMk cId="714265435" sldId="366"/>
            <ac:spMk id="2" creationId="{1AA3F486-2B0F-D925-4B70-E679E492D23C}"/>
          </ac:spMkLst>
        </pc:spChg>
        <pc:spChg chg="del">
          <ac:chgData name="metaranha@gmail.com" userId="5a1598ef78992c55" providerId="LiveId" clId="{F7895679-FBA0-4252-A336-A04728396C64}" dt="2023-05-01T01:45:20.058" v="1293" actId="700"/>
          <ac:spMkLst>
            <pc:docMk/>
            <pc:sldMk cId="714265435" sldId="366"/>
            <ac:spMk id="3" creationId="{5B96903E-828D-3823-7B51-BE768871D71D}"/>
          </ac:spMkLst>
        </pc:spChg>
        <pc:spChg chg="add mod ord">
          <ac:chgData name="metaranha@gmail.com" userId="5a1598ef78992c55" providerId="LiveId" clId="{F7895679-FBA0-4252-A336-A04728396C64}" dt="2023-05-01T01:45:42.030" v="1322" actId="26606"/>
          <ac:spMkLst>
            <pc:docMk/>
            <pc:sldMk cId="714265435" sldId="366"/>
            <ac:spMk id="4" creationId="{EE6B0FB1-7962-6432-758A-F7BDC4257077}"/>
          </ac:spMkLst>
        </pc:spChg>
        <pc:spChg chg="add del">
          <ac:chgData name="metaranha@gmail.com" userId="5a1598ef78992c55" providerId="LiveId" clId="{F7895679-FBA0-4252-A336-A04728396C64}" dt="2023-05-01T01:45:42.001" v="1321" actId="26606"/>
          <ac:spMkLst>
            <pc:docMk/>
            <pc:sldMk cId="714265435" sldId="366"/>
            <ac:spMk id="10" creationId="{F1ACBE00-0221-433D-8EA5-D9D7B45F35BE}"/>
          </ac:spMkLst>
        </pc:spChg>
        <pc:spChg chg="add del">
          <ac:chgData name="metaranha@gmail.com" userId="5a1598ef78992c55" providerId="LiveId" clId="{F7895679-FBA0-4252-A336-A04728396C64}" dt="2023-05-01T01:45:42.001" v="1321" actId="26606"/>
          <ac:spMkLst>
            <pc:docMk/>
            <pc:sldMk cId="714265435" sldId="366"/>
            <ac:spMk id="12" creationId="{EFB0C39A-F8CA-4A79-AFFC-E9780FB1991A}"/>
          </ac:spMkLst>
        </pc:spChg>
        <pc:spChg chg="add del">
          <ac:chgData name="metaranha@gmail.com" userId="5a1598ef78992c55" providerId="LiveId" clId="{F7895679-FBA0-4252-A336-A04728396C64}" dt="2023-05-01T01:45:42.001" v="1321" actId="26606"/>
          <ac:spMkLst>
            <pc:docMk/>
            <pc:sldMk cId="714265435" sldId="366"/>
            <ac:spMk id="14" creationId="{948C6639-F651-4D15-A695-E9D03BB2AEDE}"/>
          </ac:spMkLst>
        </pc:spChg>
        <pc:spChg chg="add">
          <ac:chgData name="metaranha@gmail.com" userId="5a1598ef78992c55" providerId="LiveId" clId="{F7895679-FBA0-4252-A336-A04728396C64}" dt="2023-05-01T01:45:42.030" v="1322" actId="26606"/>
          <ac:spMkLst>
            <pc:docMk/>
            <pc:sldMk cId="714265435" sldId="366"/>
            <ac:spMk id="16" creationId="{F1ACBE00-0221-433D-8EA5-D9D7B45F35BE}"/>
          </ac:spMkLst>
        </pc:spChg>
        <pc:spChg chg="add">
          <ac:chgData name="metaranha@gmail.com" userId="5a1598ef78992c55" providerId="LiveId" clId="{F7895679-FBA0-4252-A336-A04728396C64}" dt="2023-05-01T01:45:42.030" v="1322" actId="26606"/>
          <ac:spMkLst>
            <pc:docMk/>
            <pc:sldMk cId="714265435" sldId="366"/>
            <ac:spMk id="17" creationId="{EFB0C39A-F8CA-4A79-AFFC-E9780FB1991A}"/>
          </ac:spMkLst>
        </pc:spChg>
        <pc:picChg chg="add del">
          <ac:chgData name="metaranha@gmail.com" userId="5a1598ef78992c55" providerId="LiveId" clId="{F7895679-FBA0-4252-A336-A04728396C64}" dt="2023-05-01T01:45:42.001" v="1321" actId="26606"/>
          <ac:picMkLst>
            <pc:docMk/>
            <pc:sldMk cId="714265435" sldId="366"/>
            <ac:picMk id="6" creationId="{9040A889-8EF4-2DCE-D6E9-8D49422E3953}"/>
          </ac:picMkLst>
        </pc:picChg>
        <pc:picChg chg="add">
          <ac:chgData name="metaranha@gmail.com" userId="5a1598ef78992c55" providerId="LiveId" clId="{F7895679-FBA0-4252-A336-A04728396C64}" dt="2023-05-01T01:45:42.030" v="1322" actId="26606"/>
          <ac:picMkLst>
            <pc:docMk/>
            <pc:sldMk cId="714265435" sldId="366"/>
            <ac:picMk id="18" creationId="{36EABD8D-2F84-5900-4991-5FB655D9B409}"/>
          </ac:picMkLst>
        </pc:picChg>
      </pc:sldChg>
      <pc:sldChg chg="delSp new mod modClrScheme chgLayout modNotesTx">
        <pc:chgData name="metaranha@gmail.com" userId="5a1598ef78992c55" providerId="LiveId" clId="{F7895679-FBA0-4252-A336-A04728396C64}" dt="2023-05-01T01:47:20.578" v="1386" actId="20577"/>
        <pc:sldMkLst>
          <pc:docMk/>
          <pc:sldMk cId="1382290716" sldId="367"/>
        </pc:sldMkLst>
        <pc:spChg chg="del">
          <ac:chgData name="metaranha@gmail.com" userId="5a1598ef78992c55" providerId="LiveId" clId="{F7895679-FBA0-4252-A336-A04728396C64}" dt="2023-05-01T01:47:03.228" v="1329" actId="700"/>
          <ac:spMkLst>
            <pc:docMk/>
            <pc:sldMk cId="1382290716" sldId="367"/>
            <ac:spMk id="2" creationId="{7967954E-8E52-BC59-4959-428631C33B13}"/>
          </ac:spMkLst>
        </pc:spChg>
      </pc:sldChg>
      <pc:sldChg chg="addSp delSp modSp new mod modClrScheme chgLayout">
        <pc:chgData name="metaranha@gmail.com" userId="5a1598ef78992c55" providerId="LiveId" clId="{F7895679-FBA0-4252-A336-A04728396C64}" dt="2023-05-01T01:48:29.462" v="1546" actId="20577"/>
        <pc:sldMkLst>
          <pc:docMk/>
          <pc:sldMk cId="238130451" sldId="368"/>
        </pc:sldMkLst>
        <pc:spChg chg="del mod ord">
          <ac:chgData name="metaranha@gmail.com" userId="5a1598ef78992c55" providerId="LiveId" clId="{F7895679-FBA0-4252-A336-A04728396C64}" dt="2023-05-01T01:47:37.277" v="1388" actId="700"/>
          <ac:spMkLst>
            <pc:docMk/>
            <pc:sldMk cId="238130451" sldId="368"/>
            <ac:spMk id="2" creationId="{372223F0-EF52-119D-8817-E946C74ECF87}"/>
          </ac:spMkLst>
        </pc:spChg>
        <pc:spChg chg="add mod ord">
          <ac:chgData name="metaranha@gmail.com" userId="5a1598ef78992c55" providerId="LiveId" clId="{F7895679-FBA0-4252-A336-A04728396C64}" dt="2023-05-01T01:47:45.249" v="1414" actId="20577"/>
          <ac:spMkLst>
            <pc:docMk/>
            <pc:sldMk cId="238130451" sldId="368"/>
            <ac:spMk id="3" creationId="{92BA2225-EB69-4D57-625E-88C9DE3227A2}"/>
          </ac:spMkLst>
        </pc:spChg>
        <pc:spChg chg="add mod ord">
          <ac:chgData name="metaranha@gmail.com" userId="5a1598ef78992c55" providerId="LiveId" clId="{F7895679-FBA0-4252-A336-A04728396C64}" dt="2023-05-01T01:48:29.462" v="1546" actId="20577"/>
          <ac:spMkLst>
            <pc:docMk/>
            <pc:sldMk cId="238130451" sldId="368"/>
            <ac:spMk id="4" creationId="{0B03D053-456A-10C9-C333-2D63FBB5299F}"/>
          </ac:spMkLst>
        </pc:spChg>
      </pc:sldChg>
      <pc:sldChg chg="addSp delSp modSp new mod setBg modNotesTx">
        <pc:chgData name="metaranha@gmail.com" userId="5a1598ef78992c55" providerId="LiveId" clId="{F7895679-FBA0-4252-A336-A04728396C64}" dt="2023-05-01T01:53:16.250" v="2056" actId="20577"/>
        <pc:sldMkLst>
          <pc:docMk/>
          <pc:sldMk cId="381659508" sldId="369"/>
        </pc:sldMkLst>
        <pc:spChg chg="mod">
          <ac:chgData name="metaranha@gmail.com" userId="5a1598ef78992c55" providerId="LiveId" clId="{F7895679-FBA0-4252-A336-A04728396C64}" dt="2023-05-01T01:53:16.250" v="2056" actId="20577"/>
          <ac:spMkLst>
            <pc:docMk/>
            <pc:sldMk cId="381659508" sldId="369"/>
            <ac:spMk id="2" creationId="{FAD54938-5E21-F6F6-8FE4-15447BC0E830}"/>
          </ac:spMkLst>
        </pc:spChg>
        <pc:spChg chg="add del">
          <ac:chgData name="metaranha@gmail.com" userId="5a1598ef78992c55" providerId="LiveId" clId="{F7895679-FBA0-4252-A336-A04728396C64}" dt="2023-05-01T01:52:13.299" v="1973" actId="26606"/>
          <ac:spMkLst>
            <pc:docMk/>
            <pc:sldMk cId="381659508" sldId="369"/>
            <ac:spMk id="7"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1" creationId="{3B92CCBF-1641-4D35-9B74-6E4981730FF5}"/>
          </ac:spMkLst>
        </pc:spChg>
        <pc:spChg chg="add">
          <ac:chgData name="metaranha@gmail.com" userId="5a1598ef78992c55" providerId="LiveId" clId="{F7895679-FBA0-4252-A336-A04728396C64}" dt="2023-05-01T01:52:13.316" v="1974" actId="26606"/>
          <ac:spMkLst>
            <pc:docMk/>
            <pc:sldMk cId="381659508" sldId="369"/>
            <ac:spMk id="12"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3" creationId="{B6BC6A0D-8979-47FF-B606-70528EF8E548}"/>
          </ac:spMkLst>
        </pc:spChg>
        <pc:cxnChg chg="add del">
          <ac:chgData name="metaranha@gmail.com" userId="5a1598ef78992c55" providerId="LiveId" clId="{F7895679-FBA0-4252-A336-A04728396C64}" dt="2023-05-01T01:52:13.299" v="1973" actId="26606"/>
          <ac:cxnSpMkLst>
            <pc:docMk/>
            <pc:sldMk cId="381659508" sldId="369"/>
            <ac:cxnSpMk id="9" creationId="{D7E8ECA2-60A0-4D39-817D-F1E982ED7F9B}"/>
          </ac:cxnSpMkLst>
        </pc:cxnChg>
      </pc:sldChg>
      <pc:sldChg chg="modSp new mod">
        <pc:chgData name="metaranha@gmail.com" userId="5a1598ef78992c55" providerId="LiveId" clId="{F7895679-FBA0-4252-A336-A04728396C64}" dt="2023-05-01T01:53:55.928" v="2066" actId="20577"/>
        <pc:sldMkLst>
          <pc:docMk/>
          <pc:sldMk cId="2014859652" sldId="370"/>
        </pc:sldMkLst>
        <pc:spChg chg="mod">
          <ac:chgData name="metaranha@gmail.com" userId="5a1598ef78992c55" providerId="LiveId" clId="{F7895679-FBA0-4252-A336-A04728396C64}" dt="2023-05-01T01:53:55.928" v="2066" actId="20577"/>
          <ac:spMkLst>
            <pc:docMk/>
            <pc:sldMk cId="2014859652" sldId="370"/>
            <ac:spMk id="2" creationId="{AA48ED5E-3751-38F1-22F0-F73D0C7208A8}"/>
          </ac:spMkLst>
        </pc:sp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EA75B666-015D-4EE9-8FC5-D1233D262FD7}">
      <dgm:prSet/>
      <dgm:spPr/>
      <dgm:t>
        <a:bodyPr/>
        <a:lstStyle/>
        <a:p>
          <a:pPr>
            <a:defRPr b="1"/>
          </a:pPr>
          <a:r>
            <a:rPr lang="en-US"/>
            <a:t>CLI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a:t>Command Line Interface</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5CAC3E94-D955-4CF7-8D3B-FABF4E055997}">
      <dgm:prSet/>
      <dgm:spPr/>
      <dgm:t>
        <a:bodyPr/>
        <a:lstStyle/>
        <a:p>
          <a:pPr>
            <a:defRPr b="1"/>
          </a:pPr>
          <a:r>
            <a:rPr lang="en-US"/>
            <a:t>GUI</a:t>
          </a:r>
        </a:p>
      </dgm:t>
    </dgm:pt>
    <dgm:pt modelId="{E27A2200-FBF0-4FEC-BAD1-B7F7573F03AC}" type="parTrans" cxnId="{19DD00EF-C084-4FDC-A238-FDDFC740A3DA}">
      <dgm:prSet/>
      <dgm:spPr/>
      <dgm:t>
        <a:bodyPr/>
        <a:lstStyle/>
        <a:p>
          <a:endParaRPr lang="en-US"/>
        </a:p>
      </dgm:t>
    </dgm:pt>
    <dgm:pt modelId="{C308E6C0-F0A5-4C86-AFC8-CB03AC64E3EA}" type="sibTrans" cxnId="{19DD00EF-C084-4FDC-A238-FDDFC740A3DA}">
      <dgm:prSet/>
      <dgm:spPr/>
      <dgm:t>
        <a:bodyPr/>
        <a:lstStyle/>
        <a:p>
          <a:endParaRPr lang="en-US"/>
        </a:p>
      </dgm:t>
    </dgm:pt>
    <dgm:pt modelId="{61594D12-49AB-4E51-8656-4A42ADBFC8CA}">
      <dgm:prSet/>
      <dgm:spPr/>
      <dgm:t>
        <a:bodyPr/>
        <a:lstStyle/>
        <a:p>
          <a:r>
            <a:rPr lang="en-US"/>
            <a:t>Graphical User Interface</a:t>
          </a:r>
        </a:p>
      </dgm:t>
    </dgm:pt>
    <dgm:pt modelId="{D4DB682F-EAC4-4EB8-BE2A-CA20797FFA0D}" type="parTrans" cxnId="{FD3B7316-1C63-41EC-A2BD-2EA26C47146B}">
      <dgm:prSet/>
      <dgm:spPr/>
      <dgm:t>
        <a:bodyPr/>
        <a:lstStyle/>
        <a:p>
          <a:endParaRPr lang="en-US"/>
        </a:p>
      </dgm:t>
    </dgm:pt>
    <dgm:pt modelId="{DF66434F-776E-4CD5-A8ED-D831A598837A}" type="sibTrans" cxnId="{FD3B7316-1C63-41EC-A2BD-2EA26C47146B}">
      <dgm:prSet/>
      <dgm:spPr/>
      <dgm:t>
        <a:bodyPr/>
        <a:lstStyle/>
        <a:p>
          <a:endParaRPr lang="en-US"/>
        </a:p>
      </dgm:t>
    </dgm:pt>
    <dgm:pt modelId="{DC94D0B9-C57E-4A65-A32D-39FD5E352371}">
      <dgm:prSet/>
      <dgm:spPr/>
      <dgm:t>
        <a:bodyPr/>
        <a:lstStyle/>
        <a:p>
          <a:pPr>
            <a:defRPr b="1"/>
          </a:pPr>
          <a:r>
            <a:rPr lang="en-US"/>
            <a:t>Repositories</a:t>
          </a:r>
        </a:p>
      </dgm:t>
    </dgm:pt>
    <dgm:pt modelId="{C3211AAC-1F9C-47B4-B45E-29C06F7B4750}" type="parTrans" cxnId="{DEF96B0A-BDC7-4C62-A07A-5A07A8D91D42}">
      <dgm:prSet/>
      <dgm:spPr/>
      <dgm:t>
        <a:bodyPr/>
        <a:lstStyle/>
        <a:p>
          <a:endParaRPr lang="en-US"/>
        </a:p>
      </dgm:t>
    </dgm:pt>
    <dgm:pt modelId="{55B6703F-8F39-4D1E-B876-4F28A9C45F45}" type="sibTrans" cxnId="{DEF96B0A-BDC7-4C62-A07A-5A07A8D91D42}">
      <dgm:prSet/>
      <dgm:spPr/>
      <dgm:t>
        <a:bodyPr/>
        <a:lstStyle/>
        <a:p>
          <a:endParaRPr lang="en-US"/>
        </a:p>
      </dgm:t>
    </dgm:pt>
    <dgm:pt modelId="{51AB23CF-E168-4230-8866-54DE4EFD639B}">
      <dgm:prSet/>
      <dgm:spPr/>
      <dgm:t>
        <a:bodyPr/>
        <a:lstStyle/>
        <a:p>
          <a:r>
            <a:rPr lang="en-US" dirty="0"/>
            <a:t>A holding location for programming projects</a:t>
          </a:r>
        </a:p>
      </dgm:t>
    </dgm:pt>
    <dgm:pt modelId="{E790D2BF-DFFB-4FEA-9CE7-B8C397D7CA15}" type="parTrans" cxnId="{22BF0888-8AA9-45B1-837B-86EAD663D3A0}">
      <dgm:prSet/>
      <dgm:spPr/>
      <dgm:t>
        <a:bodyPr/>
        <a:lstStyle/>
        <a:p>
          <a:endParaRPr lang="en-US"/>
        </a:p>
      </dgm:t>
    </dgm:pt>
    <dgm:pt modelId="{A4777D22-4453-4B01-AB4E-71E15A6AC693}" type="sibTrans" cxnId="{22BF0888-8AA9-45B1-837B-86EAD663D3A0}">
      <dgm:prSet/>
      <dgm:spPr/>
      <dgm:t>
        <a:bodyPr/>
        <a:lstStyle/>
        <a:p>
          <a:endParaRPr lang="en-US"/>
        </a:p>
      </dgm:t>
    </dgm:pt>
    <dgm:pt modelId="{1A84C639-08ED-4262-81CE-93C457945574}" type="pres">
      <dgm:prSet presAssocID="{27884718-AEAA-45BB-BF06-EB2F74FEF009}" presName="Name0" presStyleCnt="0">
        <dgm:presLayoutVars>
          <dgm:dir/>
          <dgm:animLvl val="lvl"/>
          <dgm:resizeHandles val="exact"/>
        </dgm:presLayoutVars>
      </dgm:prSet>
      <dgm:spPr/>
    </dgm:pt>
    <dgm:pt modelId="{DD1EEA2A-3F37-4620-8A22-72E0F8605CE2}" type="pres">
      <dgm:prSet presAssocID="{EA75B666-015D-4EE9-8FC5-D1233D262FD7}" presName="composite" presStyleCnt="0"/>
      <dgm:spPr/>
    </dgm:pt>
    <dgm:pt modelId="{368A4C99-46D5-4D7E-9087-733077F8BA0D}" type="pres">
      <dgm:prSet presAssocID="{EA75B666-015D-4EE9-8FC5-D1233D262FD7}" presName="parTx" presStyleLbl="alignNode1" presStyleIdx="0" presStyleCnt="3">
        <dgm:presLayoutVars>
          <dgm:chMax val="0"/>
          <dgm:chPref val="0"/>
          <dgm:bulletEnabled val="1"/>
        </dgm:presLayoutVars>
      </dgm:prSet>
      <dgm:spPr/>
    </dgm:pt>
    <dgm:pt modelId="{09EE0544-11A2-4261-9232-CC55266ABFE4}" type="pres">
      <dgm:prSet presAssocID="{EA75B666-015D-4EE9-8FC5-D1233D262FD7}" presName="desTx" presStyleLbl="alignAccFollowNode1" presStyleIdx="0" presStyleCnt="3">
        <dgm:presLayoutVars>
          <dgm:bulletEnabled val="1"/>
        </dgm:presLayoutVars>
      </dgm:prSet>
      <dgm:spPr/>
    </dgm:pt>
    <dgm:pt modelId="{4A7249BB-A04B-4BB8-ADB2-E654019CC628}" type="pres">
      <dgm:prSet presAssocID="{6ED3B9A6-1EE4-45EF-AD96-4BDDA81F6394}" presName="space" presStyleCnt="0"/>
      <dgm:spPr/>
    </dgm:pt>
    <dgm:pt modelId="{3DFE9E75-6DA3-4FB6-861B-94F942D31A63}" type="pres">
      <dgm:prSet presAssocID="{5CAC3E94-D955-4CF7-8D3B-FABF4E055997}" presName="composite" presStyleCnt="0"/>
      <dgm:spPr/>
    </dgm:pt>
    <dgm:pt modelId="{73DD0E3B-9416-4206-97A9-85A8A6A6D678}" type="pres">
      <dgm:prSet presAssocID="{5CAC3E94-D955-4CF7-8D3B-FABF4E055997}" presName="parTx" presStyleLbl="alignNode1" presStyleIdx="1" presStyleCnt="3">
        <dgm:presLayoutVars>
          <dgm:chMax val="0"/>
          <dgm:chPref val="0"/>
          <dgm:bulletEnabled val="1"/>
        </dgm:presLayoutVars>
      </dgm:prSet>
      <dgm:spPr/>
    </dgm:pt>
    <dgm:pt modelId="{C200C656-4DB7-4BC0-87BB-AC23C3A07B7D}" type="pres">
      <dgm:prSet presAssocID="{5CAC3E94-D955-4CF7-8D3B-FABF4E055997}" presName="desTx" presStyleLbl="alignAccFollowNode1" presStyleIdx="1" presStyleCnt="3">
        <dgm:presLayoutVars>
          <dgm:bulletEnabled val="1"/>
        </dgm:presLayoutVars>
      </dgm:prSet>
      <dgm:spPr/>
    </dgm:pt>
    <dgm:pt modelId="{66061142-C46A-41A5-9273-87BD8E6D67A9}" type="pres">
      <dgm:prSet presAssocID="{C308E6C0-F0A5-4C86-AFC8-CB03AC64E3EA}" presName="space" presStyleCnt="0"/>
      <dgm:spPr/>
    </dgm:pt>
    <dgm:pt modelId="{6F4DF58A-2A04-478F-A5E7-DEF5EF8E2F69}" type="pres">
      <dgm:prSet presAssocID="{DC94D0B9-C57E-4A65-A32D-39FD5E352371}" presName="composite" presStyleCnt="0"/>
      <dgm:spPr/>
    </dgm:pt>
    <dgm:pt modelId="{0BB02EFB-60F2-4A97-A563-C5DEC2101EDD}" type="pres">
      <dgm:prSet presAssocID="{DC94D0B9-C57E-4A65-A32D-39FD5E352371}" presName="parTx" presStyleLbl="alignNode1" presStyleIdx="2" presStyleCnt="3">
        <dgm:presLayoutVars>
          <dgm:chMax val="0"/>
          <dgm:chPref val="0"/>
          <dgm:bulletEnabled val="1"/>
        </dgm:presLayoutVars>
      </dgm:prSet>
      <dgm:spPr/>
    </dgm:pt>
    <dgm:pt modelId="{E5C88120-9F39-4198-B3D9-C3095A726CA7}" type="pres">
      <dgm:prSet presAssocID="{DC94D0B9-C57E-4A65-A32D-39FD5E352371}" presName="desTx" presStyleLbl="alignAccFollowNode1" presStyleIdx="2" presStyleCnt="3">
        <dgm:presLayoutVars>
          <dgm:bulletEnabled val="1"/>
        </dgm:presLayoutVars>
      </dgm:prSet>
      <dgm:spPr/>
    </dgm:pt>
  </dgm:ptLst>
  <dgm:cxnLst>
    <dgm:cxn modelId="{DEF96B0A-BDC7-4C62-A07A-5A07A8D91D42}" srcId="{27884718-AEAA-45BB-BF06-EB2F74FEF009}" destId="{DC94D0B9-C57E-4A65-A32D-39FD5E352371}" srcOrd="2" destOrd="0" parTransId="{C3211AAC-1F9C-47B4-B45E-29C06F7B4750}" sibTransId="{55B6703F-8F39-4D1E-B876-4F28A9C45F45}"/>
    <dgm:cxn modelId="{FD3B7316-1C63-41EC-A2BD-2EA26C47146B}" srcId="{5CAC3E94-D955-4CF7-8D3B-FABF4E055997}" destId="{61594D12-49AB-4E51-8656-4A42ADBFC8CA}" srcOrd="0" destOrd="0" parTransId="{D4DB682F-EAC4-4EB8-BE2A-CA20797FFA0D}" sibTransId="{DF66434F-776E-4CD5-A8ED-D831A598837A}"/>
    <dgm:cxn modelId="{7D7D403F-67AC-415A-85D3-0A60BE6F1FE5}" type="presOf" srcId="{EA75B666-015D-4EE9-8FC5-D1233D262FD7}" destId="{368A4C99-46D5-4D7E-9087-733077F8BA0D}" srcOrd="0" destOrd="0" presId="urn:microsoft.com/office/officeart/2005/8/layout/hList1"/>
    <dgm:cxn modelId="{03C20977-2EA7-4940-8B5E-D1D8E84EFF4C}" type="presOf" srcId="{DC94D0B9-C57E-4A65-A32D-39FD5E352371}" destId="{0BB02EFB-60F2-4A97-A563-C5DEC2101EDD}" srcOrd="0" destOrd="0" presId="urn:microsoft.com/office/officeart/2005/8/layout/hList1"/>
    <dgm:cxn modelId="{62D42C80-8B0B-4C35-923A-650B54B235E4}" type="presOf" srcId="{27884718-AEAA-45BB-BF06-EB2F74FEF009}" destId="{1A84C639-08ED-4262-81CE-93C457945574}" srcOrd="0" destOrd="0" presId="urn:microsoft.com/office/officeart/2005/8/layout/hList1"/>
    <dgm:cxn modelId="{22BF0888-8AA9-45B1-837B-86EAD663D3A0}" srcId="{DC94D0B9-C57E-4A65-A32D-39FD5E352371}" destId="{51AB23CF-E168-4230-8866-54DE4EFD639B}" srcOrd="0" destOrd="0" parTransId="{E790D2BF-DFFB-4FEA-9CE7-B8C397D7CA15}" sibTransId="{A4777D22-4453-4B01-AB4E-71E15A6AC693}"/>
    <dgm:cxn modelId="{271BBC89-2ED6-4670-A938-16A422D19828}" type="presOf" srcId="{5CAC3E94-D955-4CF7-8D3B-FABF4E055997}" destId="{73DD0E3B-9416-4206-97A9-85A8A6A6D678}" srcOrd="0" destOrd="0" presId="urn:microsoft.com/office/officeart/2005/8/layout/hList1"/>
    <dgm:cxn modelId="{E1AA01BB-5177-4E9F-A450-50E85AC6C2A6}" srcId="{EA75B666-015D-4EE9-8FC5-D1233D262FD7}" destId="{8CEDFFA4-E807-4D31-8937-A013DF2C78C6}" srcOrd="0" destOrd="0" parTransId="{9845EBF4-CD78-4C65-B5D1-8861159BBAAB}" sibTransId="{17C6718F-08A1-4532-8708-C5F8527ACB98}"/>
    <dgm:cxn modelId="{6676CFCB-CC45-4B0D-BFC9-69108F541D2C}" type="presOf" srcId="{51AB23CF-E168-4230-8866-54DE4EFD639B}" destId="{E5C88120-9F39-4198-B3D9-C3095A726CA7}" srcOrd="0" destOrd="0" presId="urn:microsoft.com/office/officeart/2005/8/layout/hList1"/>
    <dgm:cxn modelId="{19DD00EF-C084-4FDC-A238-FDDFC740A3DA}" srcId="{27884718-AEAA-45BB-BF06-EB2F74FEF009}" destId="{5CAC3E94-D955-4CF7-8D3B-FABF4E055997}" srcOrd="1" destOrd="0" parTransId="{E27A2200-FBF0-4FEC-BAD1-B7F7573F03AC}" sibTransId="{C308E6C0-F0A5-4C86-AFC8-CB03AC64E3EA}"/>
    <dgm:cxn modelId="{BC5141EF-AB04-468B-9BA2-A362DBFA20C9}" type="presOf" srcId="{61594D12-49AB-4E51-8656-4A42ADBFC8CA}" destId="{C200C656-4DB7-4BC0-87BB-AC23C3A07B7D}" srcOrd="0" destOrd="0" presId="urn:microsoft.com/office/officeart/2005/8/layout/hList1"/>
    <dgm:cxn modelId="{B81215F2-6A48-4AE0-9AC2-DB821887BDDE}" srcId="{27884718-AEAA-45BB-BF06-EB2F74FEF009}" destId="{EA75B666-015D-4EE9-8FC5-D1233D262FD7}" srcOrd="0" destOrd="0" parTransId="{92AB96C6-F802-41AC-A7FF-C3E5BB6F7747}" sibTransId="{6ED3B9A6-1EE4-45EF-AD96-4BDDA81F6394}"/>
    <dgm:cxn modelId="{4DB3E5F9-8C12-47F1-8F83-23FCE09E21E9}" type="presOf" srcId="{8CEDFFA4-E807-4D31-8937-A013DF2C78C6}" destId="{09EE0544-11A2-4261-9232-CC55266ABFE4}" srcOrd="0" destOrd="0" presId="urn:microsoft.com/office/officeart/2005/8/layout/hList1"/>
    <dgm:cxn modelId="{C7F14EAF-10E6-4E57-9A85-FEA6F5666B6D}" type="presParOf" srcId="{1A84C639-08ED-4262-81CE-93C457945574}" destId="{DD1EEA2A-3F37-4620-8A22-72E0F8605CE2}" srcOrd="0" destOrd="0" presId="urn:microsoft.com/office/officeart/2005/8/layout/hList1"/>
    <dgm:cxn modelId="{3CFDBB93-9963-4371-A5F6-25654672055A}" type="presParOf" srcId="{DD1EEA2A-3F37-4620-8A22-72E0F8605CE2}" destId="{368A4C99-46D5-4D7E-9087-733077F8BA0D}" srcOrd="0" destOrd="0" presId="urn:microsoft.com/office/officeart/2005/8/layout/hList1"/>
    <dgm:cxn modelId="{31F26830-4BD4-4A3A-81EF-0C90213377D0}" type="presParOf" srcId="{DD1EEA2A-3F37-4620-8A22-72E0F8605CE2}" destId="{09EE0544-11A2-4261-9232-CC55266ABFE4}" srcOrd="1" destOrd="0" presId="urn:microsoft.com/office/officeart/2005/8/layout/hList1"/>
    <dgm:cxn modelId="{08123005-33EF-4BEF-91CD-051F974CB7B6}" type="presParOf" srcId="{1A84C639-08ED-4262-81CE-93C457945574}" destId="{4A7249BB-A04B-4BB8-ADB2-E654019CC628}" srcOrd="1" destOrd="0" presId="urn:microsoft.com/office/officeart/2005/8/layout/hList1"/>
    <dgm:cxn modelId="{769516C3-C4F8-4EAA-9C93-F3CE127B8B7D}" type="presParOf" srcId="{1A84C639-08ED-4262-81CE-93C457945574}" destId="{3DFE9E75-6DA3-4FB6-861B-94F942D31A63}" srcOrd="2" destOrd="0" presId="urn:microsoft.com/office/officeart/2005/8/layout/hList1"/>
    <dgm:cxn modelId="{5E6A2643-1685-4351-94E3-42B9DFA4BE8A}" type="presParOf" srcId="{3DFE9E75-6DA3-4FB6-861B-94F942D31A63}" destId="{73DD0E3B-9416-4206-97A9-85A8A6A6D678}" srcOrd="0" destOrd="0" presId="urn:microsoft.com/office/officeart/2005/8/layout/hList1"/>
    <dgm:cxn modelId="{B88038AE-A08D-48F6-899C-44142A5C7E4A}" type="presParOf" srcId="{3DFE9E75-6DA3-4FB6-861B-94F942D31A63}" destId="{C200C656-4DB7-4BC0-87BB-AC23C3A07B7D}" srcOrd="1" destOrd="0" presId="urn:microsoft.com/office/officeart/2005/8/layout/hList1"/>
    <dgm:cxn modelId="{F58D2A52-8B4B-48FF-9E17-42DD0ADCD640}" type="presParOf" srcId="{1A84C639-08ED-4262-81CE-93C457945574}" destId="{66061142-C46A-41A5-9273-87BD8E6D67A9}" srcOrd="3" destOrd="0" presId="urn:microsoft.com/office/officeart/2005/8/layout/hList1"/>
    <dgm:cxn modelId="{99BD8169-0446-4BC1-BCCE-B2320AA62A62}" type="presParOf" srcId="{1A84C639-08ED-4262-81CE-93C457945574}" destId="{6F4DF58A-2A04-478F-A5E7-DEF5EF8E2F69}" srcOrd="4" destOrd="0" presId="urn:microsoft.com/office/officeart/2005/8/layout/hList1"/>
    <dgm:cxn modelId="{3D641A18-67B9-419A-A42C-127F43B987A6}" type="presParOf" srcId="{6F4DF58A-2A04-478F-A5E7-DEF5EF8E2F69}" destId="{0BB02EFB-60F2-4A97-A563-C5DEC2101EDD}" srcOrd="0" destOrd="0" presId="urn:microsoft.com/office/officeart/2005/8/layout/hList1"/>
    <dgm:cxn modelId="{D084A330-76CB-48F4-8B0D-B1EC06C5BB14}" type="presParOf" srcId="{6F4DF58A-2A04-478F-A5E7-DEF5EF8E2F69}" destId="{E5C88120-9F39-4198-B3D9-C3095A726CA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D9ACD-34AC-4876-9BEA-BFB165C8F40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2E8CA4E-92D5-427F-886C-B4B84B568E0E}">
      <dgm:prSet/>
      <dgm:spPr/>
      <dgm:t>
        <a:bodyPr/>
        <a:lstStyle/>
        <a:p>
          <a:r>
            <a:rPr lang="en-US"/>
            <a:t>Dev/Test</a:t>
          </a:r>
        </a:p>
      </dgm:t>
    </dgm:pt>
    <dgm:pt modelId="{5D75E198-D57F-46EA-8FE7-01A45590A4D8}" type="parTrans" cxnId="{96F76B3B-B347-485F-BD1E-844E7250BB42}">
      <dgm:prSet/>
      <dgm:spPr/>
      <dgm:t>
        <a:bodyPr/>
        <a:lstStyle/>
        <a:p>
          <a:endParaRPr lang="en-US"/>
        </a:p>
      </dgm:t>
    </dgm:pt>
    <dgm:pt modelId="{350A77C5-9C38-4C95-9A1B-3F8EA8BEBA24}" type="sibTrans" cxnId="{96F76B3B-B347-485F-BD1E-844E7250BB42}">
      <dgm:prSet/>
      <dgm:spPr/>
      <dgm:t>
        <a:bodyPr/>
        <a:lstStyle/>
        <a:p>
          <a:endParaRPr lang="en-US"/>
        </a:p>
      </dgm:t>
    </dgm:pt>
    <dgm:pt modelId="{0B044D3C-B5A4-4E14-A5A8-89408654068F}">
      <dgm:prSet/>
      <dgm:spPr/>
      <dgm:t>
        <a:bodyPr/>
        <a:lstStyle/>
        <a:p>
          <a:r>
            <a:rPr lang="en-US"/>
            <a:t>A working environment for functionality testing new features</a:t>
          </a:r>
        </a:p>
      </dgm:t>
    </dgm:pt>
    <dgm:pt modelId="{D1DE4387-7988-4DB7-A4F6-D58A54D2B568}" type="parTrans" cxnId="{E55AE5F4-5421-409D-82B8-4D0148192618}">
      <dgm:prSet/>
      <dgm:spPr/>
      <dgm:t>
        <a:bodyPr/>
        <a:lstStyle/>
        <a:p>
          <a:endParaRPr lang="en-US"/>
        </a:p>
      </dgm:t>
    </dgm:pt>
    <dgm:pt modelId="{EEF47CC2-146B-47DF-928E-8C482ABE61B9}" type="sibTrans" cxnId="{E55AE5F4-5421-409D-82B8-4D0148192618}">
      <dgm:prSet/>
      <dgm:spPr/>
      <dgm:t>
        <a:bodyPr/>
        <a:lstStyle/>
        <a:p>
          <a:endParaRPr lang="en-US"/>
        </a:p>
      </dgm:t>
    </dgm:pt>
    <dgm:pt modelId="{039930A0-264A-4764-A40D-433EA486D503}">
      <dgm:prSet/>
      <dgm:spPr/>
      <dgm:t>
        <a:bodyPr/>
        <a:lstStyle/>
        <a:p>
          <a:r>
            <a:rPr lang="en-US"/>
            <a:t>QA</a:t>
          </a:r>
        </a:p>
      </dgm:t>
    </dgm:pt>
    <dgm:pt modelId="{0C4DEC7E-B212-4B15-AAFD-96A2B27C0DA2}" type="parTrans" cxnId="{C02F26FA-1531-4D49-976D-B2087BA8B2E0}">
      <dgm:prSet/>
      <dgm:spPr/>
      <dgm:t>
        <a:bodyPr/>
        <a:lstStyle/>
        <a:p>
          <a:endParaRPr lang="en-US"/>
        </a:p>
      </dgm:t>
    </dgm:pt>
    <dgm:pt modelId="{33E14C96-2906-4232-9E7C-96C64C56456B}" type="sibTrans" cxnId="{C02F26FA-1531-4D49-976D-B2087BA8B2E0}">
      <dgm:prSet/>
      <dgm:spPr/>
      <dgm:t>
        <a:bodyPr/>
        <a:lstStyle/>
        <a:p>
          <a:endParaRPr lang="en-US"/>
        </a:p>
      </dgm:t>
    </dgm:pt>
    <dgm:pt modelId="{E6ADDECD-B142-4F2C-B9B3-AE73AF9B744C}">
      <dgm:prSet/>
      <dgm:spPr/>
      <dgm:t>
        <a:bodyPr/>
        <a:lstStyle/>
        <a:p>
          <a:r>
            <a:rPr lang="en-US"/>
            <a:t>An environment for user testing new features</a:t>
          </a:r>
        </a:p>
      </dgm:t>
    </dgm:pt>
    <dgm:pt modelId="{4CEF64DC-A869-4F56-857E-FA117AB109B1}" type="parTrans" cxnId="{E11810C0-277B-4ECC-8384-59D8F500A4EE}">
      <dgm:prSet/>
      <dgm:spPr/>
      <dgm:t>
        <a:bodyPr/>
        <a:lstStyle/>
        <a:p>
          <a:endParaRPr lang="en-US"/>
        </a:p>
      </dgm:t>
    </dgm:pt>
    <dgm:pt modelId="{1A68B2AC-F0E3-4E2D-AC7E-662AB97F77C5}" type="sibTrans" cxnId="{E11810C0-277B-4ECC-8384-59D8F500A4EE}">
      <dgm:prSet/>
      <dgm:spPr/>
      <dgm:t>
        <a:bodyPr/>
        <a:lstStyle/>
        <a:p>
          <a:endParaRPr lang="en-US"/>
        </a:p>
      </dgm:t>
    </dgm:pt>
    <dgm:pt modelId="{78B1501E-3996-4A8F-9CDF-C7799A2C2390}">
      <dgm:prSet/>
      <dgm:spPr/>
      <dgm:t>
        <a:bodyPr/>
        <a:lstStyle/>
        <a:p>
          <a:r>
            <a:rPr lang="en-US"/>
            <a:t>Prod/Production</a:t>
          </a:r>
        </a:p>
      </dgm:t>
    </dgm:pt>
    <dgm:pt modelId="{53C66090-172C-47C7-A1FA-38E0F58F415D}" type="parTrans" cxnId="{57716E85-693D-49AD-A653-1A561B11950E}">
      <dgm:prSet/>
      <dgm:spPr/>
      <dgm:t>
        <a:bodyPr/>
        <a:lstStyle/>
        <a:p>
          <a:endParaRPr lang="en-US"/>
        </a:p>
      </dgm:t>
    </dgm:pt>
    <dgm:pt modelId="{60FFD8F5-E78A-49E0-854A-5FE2BD1F858A}" type="sibTrans" cxnId="{57716E85-693D-49AD-A653-1A561B11950E}">
      <dgm:prSet/>
      <dgm:spPr/>
      <dgm:t>
        <a:bodyPr/>
        <a:lstStyle/>
        <a:p>
          <a:endParaRPr lang="en-US"/>
        </a:p>
      </dgm:t>
    </dgm:pt>
    <dgm:pt modelId="{CCD2A388-D015-4C68-B811-AF23B6BCEA7B}">
      <dgm:prSet/>
      <dgm:spPr/>
      <dgm:t>
        <a:bodyPr/>
        <a:lstStyle/>
        <a:p>
          <a:r>
            <a:rPr lang="en-US"/>
            <a:t>The most up-to-date publicly used environment</a:t>
          </a:r>
        </a:p>
      </dgm:t>
    </dgm:pt>
    <dgm:pt modelId="{7E2B79E0-060D-46DC-905B-50DAC90DDDFD}" type="parTrans" cxnId="{43880380-EEC3-43E8-BA58-0A67C8BCC7E0}">
      <dgm:prSet/>
      <dgm:spPr/>
      <dgm:t>
        <a:bodyPr/>
        <a:lstStyle/>
        <a:p>
          <a:endParaRPr lang="en-US"/>
        </a:p>
      </dgm:t>
    </dgm:pt>
    <dgm:pt modelId="{6D1F3767-795D-4C1D-8301-F8D298C47161}" type="sibTrans" cxnId="{43880380-EEC3-43E8-BA58-0A67C8BCC7E0}">
      <dgm:prSet/>
      <dgm:spPr/>
      <dgm:t>
        <a:bodyPr/>
        <a:lstStyle/>
        <a:p>
          <a:endParaRPr lang="en-US"/>
        </a:p>
      </dgm:t>
    </dgm:pt>
    <dgm:pt modelId="{DD1FED40-1556-4BF0-A8E9-FDACD933BC8F}" type="pres">
      <dgm:prSet presAssocID="{25FD9ACD-34AC-4876-9BEA-BFB165C8F40B}" presName="linear" presStyleCnt="0">
        <dgm:presLayoutVars>
          <dgm:dir/>
          <dgm:animLvl val="lvl"/>
          <dgm:resizeHandles val="exact"/>
        </dgm:presLayoutVars>
      </dgm:prSet>
      <dgm:spPr/>
    </dgm:pt>
    <dgm:pt modelId="{CDD3C645-3AB9-443E-B336-878635B2CD23}" type="pres">
      <dgm:prSet presAssocID="{22E8CA4E-92D5-427F-886C-B4B84B568E0E}" presName="parentLin" presStyleCnt="0"/>
      <dgm:spPr/>
    </dgm:pt>
    <dgm:pt modelId="{6094006B-0192-45C3-9422-BA0DAE614234}" type="pres">
      <dgm:prSet presAssocID="{22E8CA4E-92D5-427F-886C-B4B84B568E0E}" presName="parentLeftMargin" presStyleLbl="node1" presStyleIdx="0" presStyleCnt="3"/>
      <dgm:spPr/>
    </dgm:pt>
    <dgm:pt modelId="{64ACD40E-D05A-43C0-9E16-28153054E723}" type="pres">
      <dgm:prSet presAssocID="{22E8CA4E-92D5-427F-886C-B4B84B568E0E}" presName="parentText" presStyleLbl="node1" presStyleIdx="0" presStyleCnt="3">
        <dgm:presLayoutVars>
          <dgm:chMax val="0"/>
          <dgm:bulletEnabled val="1"/>
        </dgm:presLayoutVars>
      </dgm:prSet>
      <dgm:spPr/>
    </dgm:pt>
    <dgm:pt modelId="{C6CA2505-0427-4F68-9F0F-0973271AA19C}" type="pres">
      <dgm:prSet presAssocID="{22E8CA4E-92D5-427F-886C-B4B84B568E0E}" presName="negativeSpace" presStyleCnt="0"/>
      <dgm:spPr/>
    </dgm:pt>
    <dgm:pt modelId="{4BB384E3-F012-43DF-984F-9569DAAC1DAD}" type="pres">
      <dgm:prSet presAssocID="{22E8CA4E-92D5-427F-886C-B4B84B568E0E}" presName="childText" presStyleLbl="conFgAcc1" presStyleIdx="0" presStyleCnt="3">
        <dgm:presLayoutVars>
          <dgm:bulletEnabled val="1"/>
        </dgm:presLayoutVars>
      </dgm:prSet>
      <dgm:spPr/>
    </dgm:pt>
    <dgm:pt modelId="{956789AD-FC79-46B6-910B-01CEF8BD9F38}" type="pres">
      <dgm:prSet presAssocID="{350A77C5-9C38-4C95-9A1B-3F8EA8BEBA24}" presName="spaceBetweenRectangles" presStyleCnt="0"/>
      <dgm:spPr/>
    </dgm:pt>
    <dgm:pt modelId="{88C3F5B9-3DAC-4052-9EAD-9092B5BE4639}" type="pres">
      <dgm:prSet presAssocID="{039930A0-264A-4764-A40D-433EA486D503}" presName="parentLin" presStyleCnt="0"/>
      <dgm:spPr/>
    </dgm:pt>
    <dgm:pt modelId="{DAB8E8EA-1421-4CCC-8E45-3B017585831E}" type="pres">
      <dgm:prSet presAssocID="{039930A0-264A-4764-A40D-433EA486D503}" presName="parentLeftMargin" presStyleLbl="node1" presStyleIdx="0" presStyleCnt="3"/>
      <dgm:spPr/>
    </dgm:pt>
    <dgm:pt modelId="{ABB198A7-FA36-4440-A9AC-154258B34BE7}" type="pres">
      <dgm:prSet presAssocID="{039930A0-264A-4764-A40D-433EA486D503}" presName="parentText" presStyleLbl="node1" presStyleIdx="1" presStyleCnt="3">
        <dgm:presLayoutVars>
          <dgm:chMax val="0"/>
          <dgm:bulletEnabled val="1"/>
        </dgm:presLayoutVars>
      </dgm:prSet>
      <dgm:spPr/>
    </dgm:pt>
    <dgm:pt modelId="{4140E626-B7B6-4E40-9E66-47ADEF0B615A}" type="pres">
      <dgm:prSet presAssocID="{039930A0-264A-4764-A40D-433EA486D503}" presName="negativeSpace" presStyleCnt="0"/>
      <dgm:spPr/>
    </dgm:pt>
    <dgm:pt modelId="{0A1256D8-4FE8-45C5-A05A-8E35B1537F2D}" type="pres">
      <dgm:prSet presAssocID="{039930A0-264A-4764-A40D-433EA486D503}" presName="childText" presStyleLbl="conFgAcc1" presStyleIdx="1" presStyleCnt="3">
        <dgm:presLayoutVars>
          <dgm:bulletEnabled val="1"/>
        </dgm:presLayoutVars>
      </dgm:prSet>
      <dgm:spPr/>
    </dgm:pt>
    <dgm:pt modelId="{4CE2FABE-1B37-460B-9466-D55EB16789A9}" type="pres">
      <dgm:prSet presAssocID="{33E14C96-2906-4232-9E7C-96C64C56456B}" presName="spaceBetweenRectangles" presStyleCnt="0"/>
      <dgm:spPr/>
    </dgm:pt>
    <dgm:pt modelId="{E4EED7C2-1AD9-47CD-8375-BD14FD526620}" type="pres">
      <dgm:prSet presAssocID="{78B1501E-3996-4A8F-9CDF-C7799A2C2390}" presName="parentLin" presStyleCnt="0"/>
      <dgm:spPr/>
    </dgm:pt>
    <dgm:pt modelId="{FCED5E7C-C960-49A1-A479-63CE494AFA79}" type="pres">
      <dgm:prSet presAssocID="{78B1501E-3996-4A8F-9CDF-C7799A2C2390}" presName="parentLeftMargin" presStyleLbl="node1" presStyleIdx="1" presStyleCnt="3"/>
      <dgm:spPr/>
    </dgm:pt>
    <dgm:pt modelId="{1C29E010-232D-4845-AA6C-A317F0929B15}" type="pres">
      <dgm:prSet presAssocID="{78B1501E-3996-4A8F-9CDF-C7799A2C2390}" presName="parentText" presStyleLbl="node1" presStyleIdx="2" presStyleCnt="3">
        <dgm:presLayoutVars>
          <dgm:chMax val="0"/>
          <dgm:bulletEnabled val="1"/>
        </dgm:presLayoutVars>
      </dgm:prSet>
      <dgm:spPr/>
    </dgm:pt>
    <dgm:pt modelId="{8E647F4D-F9C8-4CDC-8014-FE9B11679A4D}" type="pres">
      <dgm:prSet presAssocID="{78B1501E-3996-4A8F-9CDF-C7799A2C2390}" presName="negativeSpace" presStyleCnt="0"/>
      <dgm:spPr/>
    </dgm:pt>
    <dgm:pt modelId="{556A6ECA-0B0D-4596-B0DA-03D80E14E9F6}" type="pres">
      <dgm:prSet presAssocID="{78B1501E-3996-4A8F-9CDF-C7799A2C2390}" presName="childText" presStyleLbl="conFgAcc1" presStyleIdx="2" presStyleCnt="3">
        <dgm:presLayoutVars>
          <dgm:bulletEnabled val="1"/>
        </dgm:presLayoutVars>
      </dgm:prSet>
      <dgm:spPr/>
    </dgm:pt>
  </dgm:ptLst>
  <dgm:cxnLst>
    <dgm:cxn modelId="{24109702-EB0C-4725-BB5D-B7D82E44F0B9}" type="presOf" srcId="{22E8CA4E-92D5-427F-886C-B4B84B568E0E}" destId="{6094006B-0192-45C3-9422-BA0DAE614234}" srcOrd="0" destOrd="0" presId="urn:microsoft.com/office/officeart/2005/8/layout/list1"/>
    <dgm:cxn modelId="{E921290A-B275-4720-B131-E6069EAAC8F5}" type="presOf" srcId="{039930A0-264A-4764-A40D-433EA486D503}" destId="{ABB198A7-FA36-4440-A9AC-154258B34BE7}" srcOrd="1" destOrd="0" presId="urn:microsoft.com/office/officeart/2005/8/layout/list1"/>
    <dgm:cxn modelId="{A9D5ED27-B617-45B7-BD84-6379F9140E33}" type="presOf" srcId="{22E8CA4E-92D5-427F-886C-B4B84B568E0E}" destId="{64ACD40E-D05A-43C0-9E16-28153054E723}" srcOrd="1" destOrd="0" presId="urn:microsoft.com/office/officeart/2005/8/layout/list1"/>
    <dgm:cxn modelId="{96F76B3B-B347-485F-BD1E-844E7250BB42}" srcId="{25FD9ACD-34AC-4876-9BEA-BFB165C8F40B}" destId="{22E8CA4E-92D5-427F-886C-B4B84B568E0E}" srcOrd="0" destOrd="0" parTransId="{5D75E198-D57F-46EA-8FE7-01A45590A4D8}" sibTransId="{350A77C5-9C38-4C95-9A1B-3F8EA8BEBA24}"/>
    <dgm:cxn modelId="{F1AEFC6A-DEB4-487F-BF88-2B60328300D2}" type="presOf" srcId="{78B1501E-3996-4A8F-9CDF-C7799A2C2390}" destId="{1C29E010-232D-4845-AA6C-A317F0929B15}" srcOrd="1" destOrd="0" presId="urn:microsoft.com/office/officeart/2005/8/layout/list1"/>
    <dgm:cxn modelId="{7AC3D76F-3CA5-4C3A-92A7-1B5C38738713}" type="presOf" srcId="{0B044D3C-B5A4-4E14-A5A8-89408654068F}" destId="{4BB384E3-F012-43DF-984F-9569DAAC1DAD}" srcOrd="0" destOrd="0" presId="urn:microsoft.com/office/officeart/2005/8/layout/list1"/>
    <dgm:cxn modelId="{FC881950-A515-4573-9F67-2AED4456CC7E}" type="presOf" srcId="{039930A0-264A-4764-A40D-433EA486D503}" destId="{DAB8E8EA-1421-4CCC-8E45-3B017585831E}" srcOrd="0" destOrd="0" presId="urn:microsoft.com/office/officeart/2005/8/layout/list1"/>
    <dgm:cxn modelId="{43880380-EEC3-43E8-BA58-0A67C8BCC7E0}" srcId="{78B1501E-3996-4A8F-9CDF-C7799A2C2390}" destId="{CCD2A388-D015-4C68-B811-AF23B6BCEA7B}" srcOrd="0" destOrd="0" parTransId="{7E2B79E0-060D-46DC-905B-50DAC90DDDFD}" sibTransId="{6D1F3767-795D-4C1D-8301-F8D298C47161}"/>
    <dgm:cxn modelId="{A9D2AA81-8073-4CBF-A3CA-2E9F9EBAC71C}" type="presOf" srcId="{25FD9ACD-34AC-4876-9BEA-BFB165C8F40B}" destId="{DD1FED40-1556-4BF0-A8E9-FDACD933BC8F}" srcOrd="0" destOrd="0" presId="urn:microsoft.com/office/officeart/2005/8/layout/list1"/>
    <dgm:cxn modelId="{57716E85-693D-49AD-A653-1A561B11950E}" srcId="{25FD9ACD-34AC-4876-9BEA-BFB165C8F40B}" destId="{78B1501E-3996-4A8F-9CDF-C7799A2C2390}" srcOrd="2" destOrd="0" parTransId="{53C66090-172C-47C7-A1FA-38E0F58F415D}" sibTransId="{60FFD8F5-E78A-49E0-854A-5FE2BD1F858A}"/>
    <dgm:cxn modelId="{CADABE9E-3BD0-481D-A3AE-FEC271644960}" type="presOf" srcId="{78B1501E-3996-4A8F-9CDF-C7799A2C2390}" destId="{FCED5E7C-C960-49A1-A479-63CE494AFA79}" srcOrd="0" destOrd="0" presId="urn:microsoft.com/office/officeart/2005/8/layout/list1"/>
    <dgm:cxn modelId="{E11810C0-277B-4ECC-8384-59D8F500A4EE}" srcId="{039930A0-264A-4764-A40D-433EA486D503}" destId="{E6ADDECD-B142-4F2C-B9B3-AE73AF9B744C}" srcOrd="0" destOrd="0" parTransId="{4CEF64DC-A869-4F56-857E-FA117AB109B1}" sibTransId="{1A68B2AC-F0E3-4E2D-AC7E-662AB97F77C5}"/>
    <dgm:cxn modelId="{8E9188F4-62E3-46EC-B71E-F5A1A4D31F7A}" type="presOf" srcId="{CCD2A388-D015-4C68-B811-AF23B6BCEA7B}" destId="{556A6ECA-0B0D-4596-B0DA-03D80E14E9F6}" srcOrd="0" destOrd="0" presId="urn:microsoft.com/office/officeart/2005/8/layout/list1"/>
    <dgm:cxn modelId="{E55AE5F4-5421-409D-82B8-4D0148192618}" srcId="{22E8CA4E-92D5-427F-886C-B4B84B568E0E}" destId="{0B044D3C-B5A4-4E14-A5A8-89408654068F}" srcOrd="0" destOrd="0" parTransId="{D1DE4387-7988-4DB7-A4F6-D58A54D2B568}" sibTransId="{EEF47CC2-146B-47DF-928E-8C482ABE61B9}"/>
    <dgm:cxn modelId="{7CC58FF9-5ECB-46C8-A97F-F3213B25804D}" type="presOf" srcId="{E6ADDECD-B142-4F2C-B9B3-AE73AF9B744C}" destId="{0A1256D8-4FE8-45C5-A05A-8E35B1537F2D}" srcOrd="0" destOrd="0" presId="urn:microsoft.com/office/officeart/2005/8/layout/list1"/>
    <dgm:cxn modelId="{C02F26FA-1531-4D49-976D-B2087BA8B2E0}" srcId="{25FD9ACD-34AC-4876-9BEA-BFB165C8F40B}" destId="{039930A0-264A-4764-A40D-433EA486D503}" srcOrd="1" destOrd="0" parTransId="{0C4DEC7E-B212-4B15-AAFD-96A2B27C0DA2}" sibTransId="{33E14C96-2906-4232-9E7C-96C64C56456B}"/>
    <dgm:cxn modelId="{E9210E93-4885-47EE-ABE8-1BB50A60A00B}" type="presParOf" srcId="{DD1FED40-1556-4BF0-A8E9-FDACD933BC8F}" destId="{CDD3C645-3AB9-443E-B336-878635B2CD23}" srcOrd="0" destOrd="0" presId="urn:microsoft.com/office/officeart/2005/8/layout/list1"/>
    <dgm:cxn modelId="{229874DF-308B-4805-82BB-AB9B3CCD8509}" type="presParOf" srcId="{CDD3C645-3AB9-443E-B336-878635B2CD23}" destId="{6094006B-0192-45C3-9422-BA0DAE614234}" srcOrd="0" destOrd="0" presId="urn:microsoft.com/office/officeart/2005/8/layout/list1"/>
    <dgm:cxn modelId="{CD7149C9-12A2-4135-8CB5-0CB507693B97}" type="presParOf" srcId="{CDD3C645-3AB9-443E-B336-878635B2CD23}" destId="{64ACD40E-D05A-43C0-9E16-28153054E723}" srcOrd="1" destOrd="0" presId="urn:microsoft.com/office/officeart/2005/8/layout/list1"/>
    <dgm:cxn modelId="{6C4739E1-1654-410D-B2C6-9A22B44EE79E}" type="presParOf" srcId="{DD1FED40-1556-4BF0-A8E9-FDACD933BC8F}" destId="{C6CA2505-0427-4F68-9F0F-0973271AA19C}" srcOrd="1" destOrd="0" presId="urn:microsoft.com/office/officeart/2005/8/layout/list1"/>
    <dgm:cxn modelId="{CE6A96D0-CC35-49C1-9D45-AB481667E479}" type="presParOf" srcId="{DD1FED40-1556-4BF0-A8E9-FDACD933BC8F}" destId="{4BB384E3-F012-43DF-984F-9569DAAC1DAD}" srcOrd="2" destOrd="0" presId="urn:microsoft.com/office/officeart/2005/8/layout/list1"/>
    <dgm:cxn modelId="{BF109B2E-BDC2-44F6-A66F-551270D9D73A}" type="presParOf" srcId="{DD1FED40-1556-4BF0-A8E9-FDACD933BC8F}" destId="{956789AD-FC79-46B6-910B-01CEF8BD9F38}" srcOrd="3" destOrd="0" presId="urn:microsoft.com/office/officeart/2005/8/layout/list1"/>
    <dgm:cxn modelId="{46565FDC-6238-4112-A3FC-DBED95BF0B3A}" type="presParOf" srcId="{DD1FED40-1556-4BF0-A8E9-FDACD933BC8F}" destId="{88C3F5B9-3DAC-4052-9EAD-9092B5BE4639}" srcOrd="4" destOrd="0" presId="urn:microsoft.com/office/officeart/2005/8/layout/list1"/>
    <dgm:cxn modelId="{9D4DE04F-B7D8-4350-A456-6E05D7300AAA}" type="presParOf" srcId="{88C3F5B9-3DAC-4052-9EAD-9092B5BE4639}" destId="{DAB8E8EA-1421-4CCC-8E45-3B017585831E}" srcOrd="0" destOrd="0" presId="urn:microsoft.com/office/officeart/2005/8/layout/list1"/>
    <dgm:cxn modelId="{72D2A0DB-18A2-4377-B40E-F5D29860F1CD}" type="presParOf" srcId="{88C3F5B9-3DAC-4052-9EAD-9092B5BE4639}" destId="{ABB198A7-FA36-4440-A9AC-154258B34BE7}" srcOrd="1" destOrd="0" presId="urn:microsoft.com/office/officeart/2005/8/layout/list1"/>
    <dgm:cxn modelId="{C0CD7B09-D020-45FE-B243-83F173514179}" type="presParOf" srcId="{DD1FED40-1556-4BF0-A8E9-FDACD933BC8F}" destId="{4140E626-B7B6-4E40-9E66-47ADEF0B615A}" srcOrd="5" destOrd="0" presId="urn:microsoft.com/office/officeart/2005/8/layout/list1"/>
    <dgm:cxn modelId="{69109220-E2A3-4DAC-B21B-6D34CD459946}" type="presParOf" srcId="{DD1FED40-1556-4BF0-A8E9-FDACD933BC8F}" destId="{0A1256D8-4FE8-45C5-A05A-8E35B1537F2D}" srcOrd="6" destOrd="0" presId="urn:microsoft.com/office/officeart/2005/8/layout/list1"/>
    <dgm:cxn modelId="{2AA139A9-633B-4FD9-8513-2F1580DCA7CA}" type="presParOf" srcId="{DD1FED40-1556-4BF0-A8E9-FDACD933BC8F}" destId="{4CE2FABE-1B37-460B-9466-D55EB16789A9}" srcOrd="7" destOrd="0" presId="urn:microsoft.com/office/officeart/2005/8/layout/list1"/>
    <dgm:cxn modelId="{071A95F6-8690-4DA2-9A2C-35F734B3B36E}" type="presParOf" srcId="{DD1FED40-1556-4BF0-A8E9-FDACD933BC8F}" destId="{E4EED7C2-1AD9-47CD-8375-BD14FD526620}" srcOrd="8" destOrd="0" presId="urn:microsoft.com/office/officeart/2005/8/layout/list1"/>
    <dgm:cxn modelId="{2B1AD942-6404-4349-9C37-01B51669F492}" type="presParOf" srcId="{E4EED7C2-1AD9-47CD-8375-BD14FD526620}" destId="{FCED5E7C-C960-49A1-A479-63CE494AFA79}" srcOrd="0" destOrd="0" presId="urn:microsoft.com/office/officeart/2005/8/layout/list1"/>
    <dgm:cxn modelId="{D683C11C-2BB0-42AD-A17B-9596DF28FE3E}" type="presParOf" srcId="{E4EED7C2-1AD9-47CD-8375-BD14FD526620}" destId="{1C29E010-232D-4845-AA6C-A317F0929B15}" srcOrd="1" destOrd="0" presId="urn:microsoft.com/office/officeart/2005/8/layout/list1"/>
    <dgm:cxn modelId="{25A8C974-122B-4D40-8C2B-21D331356575}" type="presParOf" srcId="{DD1FED40-1556-4BF0-A8E9-FDACD933BC8F}" destId="{8E647F4D-F9C8-4CDC-8014-FE9B11679A4D}" srcOrd="9" destOrd="0" presId="urn:microsoft.com/office/officeart/2005/8/layout/list1"/>
    <dgm:cxn modelId="{9BB39179-C582-4E44-B221-572B32E5AFCF}" type="presParOf" srcId="{DD1FED40-1556-4BF0-A8E9-FDACD933BC8F}" destId="{556A6ECA-0B0D-4596-B0DA-03D80E14E9F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A17CF7-6EB4-40DD-B2BD-1F9F21EA74C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19981B0-2006-46CD-AD79-87E760CF6CCA}">
      <dgm:prSet/>
      <dgm:spPr/>
      <dgm:t>
        <a:bodyPr/>
        <a:lstStyle/>
        <a:p>
          <a:r>
            <a:rPr lang="en-US" baseline="0"/>
            <a:t>Command Line</a:t>
          </a:r>
          <a:endParaRPr lang="en-US"/>
        </a:p>
      </dgm:t>
    </dgm:pt>
    <dgm:pt modelId="{BE8B4503-4514-4B5F-8F79-0DDB6E43AA36}" type="parTrans" cxnId="{F5A5E4D9-E540-40A1-8FC9-3E6B402B68AC}">
      <dgm:prSet/>
      <dgm:spPr/>
      <dgm:t>
        <a:bodyPr/>
        <a:lstStyle/>
        <a:p>
          <a:endParaRPr lang="en-US"/>
        </a:p>
      </dgm:t>
    </dgm:pt>
    <dgm:pt modelId="{FADEA6F8-2C42-4589-9C89-11501994BC71}" type="sibTrans" cxnId="{F5A5E4D9-E540-40A1-8FC9-3E6B402B68AC}">
      <dgm:prSet/>
      <dgm:spPr/>
      <dgm:t>
        <a:bodyPr/>
        <a:lstStyle/>
        <a:p>
          <a:endParaRPr lang="en-US"/>
        </a:p>
      </dgm:t>
    </dgm:pt>
    <dgm:pt modelId="{AB913DEC-EA03-4372-B06B-1C5D0E034686}">
      <dgm:prSet/>
      <dgm:spPr/>
      <dgm:t>
        <a:bodyPr/>
        <a:lstStyle/>
        <a:p>
          <a:r>
            <a:rPr lang="en-US" baseline="0"/>
            <a:t>Powershell!</a:t>
          </a:r>
          <a:endParaRPr lang="en-US"/>
        </a:p>
      </dgm:t>
    </dgm:pt>
    <dgm:pt modelId="{143EBEF2-82FC-4D91-931D-07DEF363FAB4}" type="parTrans" cxnId="{53000937-711E-4BDE-9A6F-4DEF1BCC69BE}">
      <dgm:prSet/>
      <dgm:spPr/>
      <dgm:t>
        <a:bodyPr/>
        <a:lstStyle/>
        <a:p>
          <a:endParaRPr lang="en-US"/>
        </a:p>
      </dgm:t>
    </dgm:pt>
    <dgm:pt modelId="{60F26FF6-CD59-43AE-833B-50FDFB6D65A2}" type="sibTrans" cxnId="{53000937-711E-4BDE-9A6F-4DEF1BCC69BE}">
      <dgm:prSet/>
      <dgm:spPr/>
      <dgm:t>
        <a:bodyPr/>
        <a:lstStyle/>
        <a:p>
          <a:endParaRPr lang="en-US"/>
        </a:p>
      </dgm:t>
    </dgm:pt>
    <dgm:pt modelId="{36801B71-98EA-484B-83A1-8201C57F1473}" type="pres">
      <dgm:prSet presAssocID="{39A17CF7-6EB4-40DD-B2BD-1F9F21EA74C6}" presName="hierChild1" presStyleCnt="0">
        <dgm:presLayoutVars>
          <dgm:chPref val="1"/>
          <dgm:dir/>
          <dgm:animOne val="branch"/>
          <dgm:animLvl val="lvl"/>
          <dgm:resizeHandles/>
        </dgm:presLayoutVars>
      </dgm:prSet>
      <dgm:spPr/>
    </dgm:pt>
    <dgm:pt modelId="{E96C4D29-6E2F-467F-9997-EEF0EE6D2CF1}" type="pres">
      <dgm:prSet presAssocID="{819981B0-2006-46CD-AD79-87E760CF6CCA}" presName="hierRoot1" presStyleCnt="0"/>
      <dgm:spPr/>
    </dgm:pt>
    <dgm:pt modelId="{6F76F336-9C6A-4596-AE86-6335CD250885}" type="pres">
      <dgm:prSet presAssocID="{819981B0-2006-46CD-AD79-87E760CF6CCA}" presName="composite" presStyleCnt="0"/>
      <dgm:spPr/>
    </dgm:pt>
    <dgm:pt modelId="{76D48242-4058-4D12-8FF4-861A7FBA41AD}" type="pres">
      <dgm:prSet presAssocID="{819981B0-2006-46CD-AD79-87E760CF6CCA}" presName="background" presStyleLbl="node0" presStyleIdx="0" presStyleCnt="2"/>
      <dgm:spPr/>
    </dgm:pt>
    <dgm:pt modelId="{74DB093C-7279-4E5D-8BE1-E4252C216483}" type="pres">
      <dgm:prSet presAssocID="{819981B0-2006-46CD-AD79-87E760CF6CCA}" presName="text" presStyleLbl="fgAcc0" presStyleIdx="0" presStyleCnt="2">
        <dgm:presLayoutVars>
          <dgm:chPref val="3"/>
        </dgm:presLayoutVars>
      </dgm:prSet>
      <dgm:spPr/>
    </dgm:pt>
    <dgm:pt modelId="{371F0E85-DEAC-4D60-BE30-38276B994633}" type="pres">
      <dgm:prSet presAssocID="{819981B0-2006-46CD-AD79-87E760CF6CCA}" presName="hierChild2" presStyleCnt="0"/>
      <dgm:spPr/>
    </dgm:pt>
    <dgm:pt modelId="{728B46AD-97E1-4740-A826-A3605D8FF881}" type="pres">
      <dgm:prSet presAssocID="{AB913DEC-EA03-4372-B06B-1C5D0E034686}" presName="hierRoot1" presStyleCnt="0"/>
      <dgm:spPr/>
    </dgm:pt>
    <dgm:pt modelId="{0B1EF4D9-E6B5-4004-A9C1-E9A8748BA215}" type="pres">
      <dgm:prSet presAssocID="{AB913DEC-EA03-4372-B06B-1C5D0E034686}" presName="composite" presStyleCnt="0"/>
      <dgm:spPr/>
    </dgm:pt>
    <dgm:pt modelId="{42C104B3-5CC2-4247-9AFA-2038BBC32EF4}" type="pres">
      <dgm:prSet presAssocID="{AB913DEC-EA03-4372-B06B-1C5D0E034686}" presName="background" presStyleLbl="node0" presStyleIdx="1" presStyleCnt="2"/>
      <dgm:spPr/>
    </dgm:pt>
    <dgm:pt modelId="{46A03673-D3AE-4318-B8E6-E9D1B2E603D0}" type="pres">
      <dgm:prSet presAssocID="{AB913DEC-EA03-4372-B06B-1C5D0E034686}" presName="text" presStyleLbl="fgAcc0" presStyleIdx="1" presStyleCnt="2">
        <dgm:presLayoutVars>
          <dgm:chPref val="3"/>
        </dgm:presLayoutVars>
      </dgm:prSet>
      <dgm:spPr/>
    </dgm:pt>
    <dgm:pt modelId="{F730AE4C-112E-43A4-B0C3-CD88DB1CD4A0}" type="pres">
      <dgm:prSet presAssocID="{AB913DEC-EA03-4372-B06B-1C5D0E034686}" presName="hierChild2" presStyleCnt="0"/>
      <dgm:spPr/>
    </dgm:pt>
  </dgm:ptLst>
  <dgm:cxnLst>
    <dgm:cxn modelId="{4F7D2134-8564-4107-AA22-CC6E80D59C6A}" type="presOf" srcId="{39A17CF7-6EB4-40DD-B2BD-1F9F21EA74C6}" destId="{36801B71-98EA-484B-83A1-8201C57F1473}" srcOrd="0" destOrd="0" presId="urn:microsoft.com/office/officeart/2005/8/layout/hierarchy1"/>
    <dgm:cxn modelId="{53000937-711E-4BDE-9A6F-4DEF1BCC69BE}" srcId="{39A17CF7-6EB4-40DD-B2BD-1F9F21EA74C6}" destId="{AB913DEC-EA03-4372-B06B-1C5D0E034686}" srcOrd="1" destOrd="0" parTransId="{143EBEF2-82FC-4D91-931D-07DEF363FAB4}" sibTransId="{60F26FF6-CD59-43AE-833B-50FDFB6D65A2}"/>
    <dgm:cxn modelId="{4ED141AC-1826-4515-A6FC-1A2492C63BE1}" type="presOf" srcId="{819981B0-2006-46CD-AD79-87E760CF6CCA}" destId="{74DB093C-7279-4E5D-8BE1-E4252C216483}" srcOrd="0" destOrd="0" presId="urn:microsoft.com/office/officeart/2005/8/layout/hierarchy1"/>
    <dgm:cxn modelId="{B0F1A8D8-9040-4BCC-80F6-D2B9C613AE8F}" type="presOf" srcId="{AB913DEC-EA03-4372-B06B-1C5D0E034686}" destId="{46A03673-D3AE-4318-B8E6-E9D1B2E603D0}" srcOrd="0" destOrd="0" presId="urn:microsoft.com/office/officeart/2005/8/layout/hierarchy1"/>
    <dgm:cxn modelId="{F5A5E4D9-E540-40A1-8FC9-3E6B402B68AC}" srcId="{39A17CF7-6EB4-40DD-B2BD-1F9F21EA74C6}" destId="{819981B0-2006-46CD-AD79-87E760CF6CCA}" srcOrd="0" destOrd="0" parTransId="{BE8B4503-4514-4B5F-8F79-0DDB6E43AA36}" sibTransId="{FADEA6F8-2C42-4589-9C89-11501994BC71}"/>
    <dgm:cxn modelId="{F059E027-294D-4A9F-9887-23A3B40686E4}" type="presParOf" srcId="{36801B71-98EA-484B-83A1-8201C57F1473}" destId="{E96C4D29-6E2F-467F-9997-EEF0EE6D2CF1}" srcOrd="0" destOrd="0" presId="urn:microsoft.com/office/officeart/2005/8/layout/hierarchy1"/>
    <dgm:cxn modelId="{AD95DEA1-7B2B-4310-AEBE-4B32F2A6B6A3}" type="presParOf" srcId="{E96C4D29-6E2F-467F-9997-EEF0EE6D2CF1}" destId="{6F76F336-9C6A-4596-AE86-6335CD250885}" srcOrd="0" destOrd="0" presId="urn:microsoft.com/office/officeart/2005/8/layout/hierarchy1"/>
    <dgm:cxn modelId="{955C9C29-0B2F-4BF6-9897-73E1312EBE9C}" type="presParOf" srcId="{6F76F336-9C6A-4596-AE86-6335CD250885}" destId="{76D48242-4058-4D12-8FF4-861A7FBA41AD}" srcOrd="0" destOrd="0" presId="urn:microsoft.com/office/officeart/2005/8/layout/hierarchy1"/>
    <dgm:cxn modelId="{70864C7C-2E7E-49CF-8370-CFB5D3CE15BC}" type="presParOf" srcId="{6F76F336-9C6A-4596-AE86-6335CD250885}" destId="{74DB093C-7279-4E5D-8BE1-E4252C216483}" srcOrd="1" destOrd="0" presId="urn:microsoft.com/office/officeart/2005/8/layout/hierarchy1"/>
    <dgm:cxn modelId="{D96E8DCD-60C1-44C0-BD14-C8AB44A377FE}" type="presParOf" srcId="{E96C4D29-6E2F-467F-9997-EEF0EE6D2CF1}" destId="{371F0E85-DEAC-4D60-BE30-38276B994633}" srcOrd="1" destOrd="0" presId="urn:microsoft.com/office/officeart/2005/8/layout/hierarchy1"/>
    <dgm:cxn modelId="{0D972027-7B41-4B4D-863F-3A5C4BE356BD}" type="presParOf" srcId="{36801B71-98EA-484B-83A1-8201C57F1473}" destId="{728B46AD-97E1-4740-A826-A3605D8FF881}" srcOrd="1" destOrd="0" presId="urn:microsoft.com/office/officeart/2005/8/layout/hierarchy1"/>
    <dgm:cxn modelId="{EC7F0DF2-4583-4000-9EAE-2BF29B3E77A1}" type="presParOf" srcId="{728B46AD-97E1-4740-A826-A3605D8FF881}" destId="{0B1EF4D9-E6B5-4004-A9C1-E9A8748BA215}" srcOrd="0" destOrd="0" presId="urn:microsoft.com/office/officeart/2005/8/layout/hierarchy1"/>
    <dgm:cxn modelId="{85EBD3A2-6D03-4D27-9C9E-1F68D8D7C04C}" type="presParOf" srcId="{0B1EF4D9-E6B5-4004-A9C1-E9A8748BA215}" destId="{42C104B3-5CC2-4247-9AFA-2038BBC32EF4}" srcOrd="0" destOrd="0" presId="urn:microsoft.com/office/officeart/2005/8/layout/hierarchy1"/>
    <dgm:cxn modelId="{2CEC70BE-1758-4795-B9B2-762D5DA88B6F}" type="presParOf" srcId="{0B1EF4D9-E6B5-4004-A9C1-E9A8748BA215}" destId="{46A03673-D3AE-4318-B8E6-E9D1B2E603D0}" srcOrd="1" destOrd="0" presId="urn:microsoft.com/office/officeart/2005/8/layout/hierarchy1"/>
    <dgm:cxn modelId="{4E94B2D9-B143-45CF-85E4-1A0E38488FFE}" type="presParOf" srcId="{728B46AD-97E1-4740-A826-A3605D8FF881}" destId="{F730AE4C-112E-43A4-B0C3-CD88DB1CD4A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A4C99-46D5-4D7E-9087-733077F8BA0D}">
      <dsp:nvSpPr>
        <dsp:cNvPr id="0" name=""/>
        <dsp:cNvSpPr/>
      </dsp:nvSpPr>
      <dsp:spPr>
        <a:xfrm>
          <a:off x="2745" y="834213"/>
          <a:ext cx="2676903" cy="748800"/>
        </a:xfrm>
        <a:prstGeom prst="rect">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CLI</a:t>
          </a:r>
        </a:p>
      </dsp:txBody>
      <dsp:txXfrm>
        <a:off x="2745" y="834213"/>
        <a:ext cx="2676903" cy="748800"/>
      </dsp:txXfrm>
    </dsp:sp>
    <dsp:sp modelId="{09EE0544-11A2-4261-9232-CC55266ABFE4}">
      <dsp:nvSpPr>
        <dsp:cNvPr id="0" name=""/>
        <dsp:cNvSpPr/>
      </dsp:nvSpPr>
      <dsp:spPr>
        <a:xfrm>
          <a:off x="2745" y="1583013"/>
          <a:ext cx="2676903" cy="1784249"/>
        </a:xfrm>
        <a:prstGeom prst="rect">
          <a:avLst/>
        </a:prstGeom>
        <a:solidFill>
          <a:schemeClr val="accent5">
            <a:tint val="40000"/>
            <a:alpha val="90000"/>
            <a:hueOff val="0"/>
            <a:satOff val="0"/>
            <a:lumOff val="0"/>
            <a:alphaOff val="0"/>
          </a:schemeClr>
        </a:solidFill>
        <a:ln w="1397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Command Line Interface</a:t>
          </a:r>
        </a:p>
      </dsp:txBody>
      <dsp:txXfrm>
        <a:off x="2745" y="1583013"/>
        <a:ext cx="2676903" cy="1784249"/>
      </dsp:txXfrm>
    </dsp:sp>
    <dsp:sp modelId="{73DD0E3B-9416-4206-97A9-85A8A6A6D678}">
      <dsp:nvSpPr>
        <dsp:cNvPr id="0" name=""/>
        <dsp:cNvSpPr/>
      </dsp:nvSpPr>
      <dsp:spPr>
        <a:xfrm>
          <a:off x="3054415" y="834213"/>
          <a:ext cx="2676903" cy="748800"/>
        </a:xfrm>
        <a:prstGeom prst="rect">
          <a:avLst/>
        </a:prstGeom>
        <a:solidFill>
          <a:schemeClr val="accent5">
            <a:hueOff val="-9534578"/>
            <a:satOff val="2515"/>
            <a:lumOff val="1275"/>
            <a:alphaOff val="0"/>
          </a:schemeClr>
        </a:solidFill>
        <a:ln w="13970" cap="flat" cmpd="sng" algn="ctr">
          <a:solidFill>
            <a:schemeClr val="accent5">
              <a:hueOff val="-9534578"/>
              <a:satOff val="2515"/>
              <a:lumOff val="1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GUI</a:t>
          </a:r>
        </a:p>
      </dsp:txBody>
      <dsp:txXfrm>
        <a:off x="3054415" y="834213"/>
        <a:ext cx="2676903" cy="748800"/>
      </dsp:txXfrm>
    </dsp:sp>
    <dsp:sp modelId="{C200C656-4DB7-4BC0-87BB-AC23C3A07B7D}">
      <dsp:nvSpPr>
        <dsp:cNvPr id="0" name=""/>
        <dsp:cNvSpPr/>
      </dsp:nvSpPr>
      <dsp:spPr>
        <a:xfrm>
          <a:off x="3054415" y="1583013"/>
          <a:ext cx="2676903" cy="1784249"/>
        </a:xfrm>
        <a:prstGeom prst="rect">
          <a:avLst/>
        </a:prstGeom>
        <a:solidFill>
          <a:schemeClr val="accent5">
            <a:tint val="40000"/>
            <a:alpha val="90000"/>
            <a:hueOff val="-9712644"/>
            <a:satOff val="2462"/>
            <a:lumOff val="312"/>
            <a:alphaOff val="0"/>
          </a:schemeClr>
        </a:solidFill>
        <a:ln w="13970" cap="flat" cmpd="sng" algn="ctr">
          <a:solidFill>
            <a:schemeClr val="accent5">
              <a:tint val="40000"/>
              <a:alpha val="90000"/>
              <a:hueOff val="-9712644"/>
              <a:satOff val="2462"/>
              <a:lumOff val="3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Graphical User Interface</a:t>
          </a:r>
        </a:p>
      </dsp:txBody>
      <dsp:txXfrm>
        <a:off x="3054415" y="1583013"/>
        <a:ext cx="2676903" cy="1784249"/>
      </dsp:txXfrm>
    </dsp:sp>
    <dsp:sp modelId="{0BB02EFB-60F2-4A97-A563-C5DEC2101EDD}">
      <dsp:nvSpPr>
        <dsp:cNvPr id="0" name=""/>
        <dsp:cNvSpPr/>
      </dsp:nvSpPr>
      <dsp:spPr>
        <a:xfrm>
          <a:off x="6106085" y="834213"/>
          <a:ext cx="2676903" cy="748800"/>
        </a:xfrm>
        <a:prstGeom prst="rect">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Repositories</a:t>
          </a:r>
        </a:p>
      </dsp:txBody>
      <dsp:txXfrm>
        <a:off x="6106085" y="834213"/>
        <a:ext cx="2676903" cy="748800"/>
      </dsp:txXfrm>
    </dsp:sp>
    <dsp:sp modelId="{E5C88120-9F39-4198-B3D9-C3095A726CA7}">
      <dsp:nvSpPr>
        <dsp:cNvPr id="0" name=""/>
        <dsp:cNvSpPr/>
      </dsp:nvSpPr>
      <dsp:spPr>
        <a:xfrm>
          <a:off x="6106085" y="1583013"/>
          <a:ext cx="2676903" cy="1784249"/>
        </a:xfrm>
        <a:prstGeom prst="rect">
          <a:avLst/>
        </a:prstGeom>
        <a:solidFill>
          <a:schemeClr val="accent5">
            <a:tint val="40000"/>
            <a:alpha val="90000"/>
            <a:hueOff val="-19425287"/>
            <a:satOff val="4925"/>
            <a:lumOff val="625"/>
            <a:alphaOff val="0"/>
          </a:schemeClr>
        </a:solidFill>
        <a:ln w="13970" cap="flat" cmpd="sng" algn="ctr">
          <a:solidFill>
            <a:schemeClr val="accent5">
              <a:tint val="40000"/>
              <a:alpha val="90000"/>
              <a:hueOff val="-19425287"/>
              <a:satOff val="4925"/>
              <a:lumOff val="6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A holding location for programming projects</a:t>
          </a:r>
        </a:p>
      </dsp:txBody>
      <dsp:txXfrm>
        <a:off x="6106085" y="1583013"/>
        <a:ext cx="2676903" cy="1784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384E3-F012-43DF-984F-9569DAAC1DAD}">
      <dsp:nvSpPr>
        <dsp:cNvPr id="0" name=""/>
        <dsp:cNvSpPr/>
      </dsp:nvSpPr>
      <dsp:spPr>
        <a:xfrm>
          <a:off x="0" y="380937"/>
          <a:ext cx="5990135" cy="1304100"/>
        </a:xfrm>
        <a:prstGeom prst="rect">
          <a:avLst/>
        </a:prstGeom>
        <a:solidFill>
          <a:schemeClr val="lt1">
            <a:alpha val="90000"/>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 working environment for functionality testing new features</a:t>
          </a:r>
        </a:p>
      </dsp:txBody>
      <dsp:txXfrm>
        <a:off x="0" y="380937"/>
        <a:ext cx="5990135" cy="1304100"/>
      </dsp:txXfrm>
    </dsp:sp>
    <dsp:sp modelId="{64ACD40E-D05A-43C0-9E16-28153054E723}">
      <dsp:nvSpPr>
        <dsp:cNvPr id="0" name=""/>
        <dsp:cNvSpPr/>
      </dsp:nvSpPr>
      <dsp:spPr>
        <a:xfrm>
          <a:off x="299506" y="41457"/>
          <a:ext cx="4193095" cy="678960"/>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Dev/Test</a:t>
          </a:r>
        </a:p>
      </dsp:txBody>
      <dsp:txXfrm>
        <a:off x="332650" y="74601"/>
        <a:ext cx="4126807" cy="612672"/>
      </dsp:txXfrm>
    </dsp:sp>
    <dsp:sp modelId="{0A1256D8-4FE8-45C5-A05A-8E35B1537F2D}">
      <dsp:nvSpPr>
        <dsp:cNvPr id="0" name=""/>
        <dsp:cNvSpPr/>
      </dsp:nvSpPr>
      <dsp:spPr>
        <a:xfrm>
          <a:off x="0" y="2148717"/>
          <a:ext cx="5990135" cy="1304100"/>
        </a:xfrm>
        <a:prstGeom prst="rect">
          <a:avLst/>
        </a:prstGeom>
        <a:solidFill>
          <a:schemeClr val="lt1">
            <a:alpha val="90000"/>
            <a:hueOff val="0"/>
            <a:satOff val="0"/>
            <a:lumOff val="0"/>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An environment for user testing new features</a:t>
          </a:r>
        </a:p>
      </dsp:txBody>
      <dsp:txXfrm>
        <a:off x="0" y="2148717"/>
        <a:ext cx="5990135" cy="1304100"/>
      </dsp:txXfrm>
    </dsp:sp>
    <dsp:sp modelId="{ABB198A7-FA36-4440-A9AC-154258B34BE7}">
      <dsp:nvSpPr>
        <dsp:cNvPr id="0" name=""/>
        <dsp:cNvSpPr/>
      </dsp:nvSpPr>
      <dsp:spPr>
        <a:xfrm>
          <a:off x="299506" y="1809237"/>
          <a:ext cx="4193095" cy="678960"/>
        </a:xfrm>
        <a:prstGeom prst="roundRect">
          <a:avLst/>
        </a:prstGeom>
        <a:solidFill>
          <a:schemeClr val="accent2">
            <a:hueOff val="-3712334"/>
            <a:satOff val="1211"/>
            <a:lumOff val="-107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QA</a:t>
          </a:r>
        </a:p>
      </dsp:txBody>
      <dsp:txXfrm>
        <a:off x="332650" y="1842381"/>
        <a:ext cx="4126807" cy="612672"/>
      </dsp:txXfrm>
    </dsp:sp>
    <dsp:sp modelId="{556A6ECA-0B0D-4596-B0DA-03D80E14E9F6}">
      <dsp:nvSpPr>
        <dsp:cNvPr id="0" name=""/>
        <dsp:cNvSpPr/>
      </dsp:nvSpPr>
      <dsp:spPr>
        <a:xfrm>
          <a:off x="0" y="3916497"/>
          <a:ext cx="5990135" cy="1304100"/>
        </a:xfrm>
        <a:prstGeom prst="rect">
          <a:avLst/>
        </a:prstGeom>
        <a:solidFill>
          <a:schemeClr val="lt1">
            <a:alpha val="90000"/>
            <a:hueOff val="0"/>
            <a:satOff val="0"/>
            <a:lumOff val="0"/>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The most up-to-date publicly used environment</a:t>
          </a:r>
        </a:p>
      </dsp:txBody>
      <dsp:txXfrm>
        <a:off x="0" y="3916497"/>
        <a:ext cx="5990135" cy="1304100"/>
      </dsp:txXfrm>
    </dsp:sp>
    <dsp:sp modelId="{1C29E010-232D-4845-AA6C-A317F0929B15}">
      <dsp:nvSpPr>
        <dsp:cNvPr id="0" name=""/>
        <dsp:cNvSpPr/>
      </dsp:nvSpPr>
      <dsp:spPr>
        <a:xfrm>
          <a:off x="299506" y="3577017"/>
          <a:ext cx="4193095" cy="678960"/>
        </a:xfrm>
        <a:prstGeom prst="roundRect">
          <a:avLst/>
        </a:prstGeom>
        <a:solidFill>
          <a:schemeClr val="accent2">
            <a:hueOff val="-7424668"/>
            <a:satOff val="2422"/>
            <a:lumOff val="-21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Prod/Production</a:t>
          </a:r>
        </a:p>
      </dsp:txBody>
      <dsp:txXfrm>
        <a:off x="332650" y="3610161"/>
        <a:ext cx="4126807"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48242-4058-4D12-8FF4-861A7FBA41AD}">
      <dsp:nvSpPr>
        <dsp:cNvPr id="0" name=""/>
        <dsp:cNvSpPr/>
      </dsp:nvSpPr>
      <dsp:spPr>
        <a:xfrm>
          <a:off x="1049"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DB093C-7279-4E5D-8BE1-E4252C216483}">
      <dsp:nvSpPr>
        <dsp:cNvPr id="0" name=""/>
        <dsp:cNvSpPr/>
      </dsp:nvSpPr>
      <dsp:spPr>
        <a:xfrm>
          <a:off x="410252"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Command Line</a:t>
          </a:r>
          <a:endParaRPr lang="en-US" sz="4600" kern="1200"/>
        </a:p>
      </dsp:txBody>
      <dsp:txXfrm>
        <a:off x="478747" y="1269237"/>
        <a:ext cx="3545836" cy="2201604"/>
      </dsp:txXfrm>
    </dsp:sp>
    <dsp:sp modelId="{42C104B3-5CC2-4247-9AFA-2038BBC32EF4}">
      <dsp:nvSpPr>
        <dsp:cNvPr id="0" name=""/>
        <dsp:cNvSpPr/>
      </dsp:nvSpPr>
      <dsp:spPr>
        <a:xfrm>
          <a:off x="4502281"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A03673-D3AE-4318-B8E6-E9D1B2E603D0}">
      <dsp:nvSpPr>
        <dsp:cNvPr id="0" name=""/>
        <dsp:cNvSpPr/>
      </dsp:nvSpPr>
      <dsp:spPr>
        <a:xfrm>
          <a:off x="4911484"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Powershell!</a:t>
          </a:r>
          <a:endParaRPr lang="en-US" sz="4600" kern="1200"/>
        </a:p>
      </dsp:txBody>
      <dsp:txXfrm>
        <a:off x="4979979" y="1269237"/>
        <a:ext cx="3545836" cy="220160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starring Jake Gyllenhaal, is one possible meaning, but more than likely when we’re talking about source code, we’re talking about one of these other two images. Even the top right image makes the idea of source code a little cooler than it is in actuality. The lower right image is the closest we can get. Just a flat text file with lots of logic that we may or may not understand depending on whether we can interpret the language.</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3519514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clone a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3629028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edit cloned code</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3761255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Semi-practical. Show a published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1774561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blank slide for the image on branching basics</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915822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 places our changes into our local repository. From there, those changes can be shared up to the remote repository with the git push command.</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36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165753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for showing the </a:t>
            </a:r>
            <a:r>
              <a:rPr lang="en-US" dirty="0" err="1"/>
              <a:t>Github</a:t>
            </a:r>
            <a:r>
              <a:rPr lang="en-US" dirty="0"/>
              <a:t> UI in Windows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353460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t>
            </a:r>
            <a:r>
              <a:rPr lang="en-US" dirty="0" err="1"/>
              <a:t>Github</a:t>
            </a:r>
            <a:r>
              <a:rPr lang="en-US" dirty="0"/>
              <a:t> is a place, while Git refers more to the paradigm and technical language we use to make changes. Git commands can apply to more than just </a:t>
            </a:r>
            <a:r>
              <a:rPr lang="en-US" dirty="0" err="1"/>
              <a:t>github</a:t>
            </a:r>
            <a:r>
              <a:rPr lang="en-US" dirty="0"/>
              <a:t>!</a:t>
            </a:r>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262265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3406895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3390312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a repository is to hold our source code. </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177337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slide – show how to make a repository</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246836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about the readme file?</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45263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160EA64-D806-43AC-9DF2-F8C432F32B4C}" type="datetimeFigureOut">
              <a:rPr lang="en-US" smtClean="0"/>
              <a:t>5/1/2023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00573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51497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4383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70A7B3-6521-4DCA-87E5-044747A908C1}"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34248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3738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134690-1557-4C89-A502-4959FE7FAD70}"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76556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60EA64-D806-43AC-9DF2-F8C432F32B4C}"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0480068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76091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30408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1972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85453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160EA64-D806-43AC-9DF2-F8C432F32B4C}" type="datetimeFigureOut">
              <a:rPr lang="en-US" smtClean="0"/>
              <a:t>5/1/2023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903930035"/>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GhostPack" TargetMode="External"/><Relationship Id="rId2" Type="http://schemas.openxmlformats.org/officeDocument/2006/relationships/hyperlink" Target="https://github.com/PowerShellMafia/PowerSploit" TargetMode="Externa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22D982D4-2536-4421-A3B2-A1A256DC3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pic>
        <p:nvPicPr>
          <p:cNvPr id="21" name="Picture 4">
            <a:extLst>
              <a:ext uri="{FF2B5EF4-FFF2-40B4-BE49-F238E27FC236}">
                <a16:creationId xmlns:a16="http://schemas.microsoft.com/office/drawing/2014/main" id="{C2582121-579D-6562-ACD3-11A5C410F50C}"/>
              </a:ext>
            </a:extLst>
          </p:cNvPr>
          <p:cNvPicPr>
            <a:picLocks noChangeAspect="1"/>
          </p:cNvPicPr>
          <p:nvPr/>
        </p:nvPicPr>
        <p:blipFill rotWithShape="1">
          <a:blip r:embed="rId2"/>
          <a:srcRect l="25245" r="6511"/>
          <a:stretch/>
        </p:blipFill>
        <p:spPr>
          <a:xfrm>
            <a:off x="4654295" y="10"/>
            <a:ext cx="6638545" cy="6857990"/>
          </a:xfrm>
          <a:prstGeom prst="rect">
            <a:avLst/>
          </a:prstGeom>
        </p:spPr>
      </p:pic>
      <p:sp>
        <p:nvSpPr>
          <p:cNvPr id="22" name="Rectangle 10">
            <a:extLst>
              <a:ext uri="{FF2B5EF4-FFF2-40B4-BE49-F238E27FC236}">
                <a16:creationId xmlns:a16="http://schemas.microsoft.com/office/drawing/2014/main" id="{FD524136-2AA1-46F5-A843-66E9B20F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663854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30398" y="228600"/>
            <a:ext cx="9151578" cy="3213100"/>
          </a:xfrm>
        </p:spPr>
        <p:txBody>
          <a:bodyPr vert="horz" lIns="91440" tIns="45720" rIns="91440" bIns="45720" rtlCol="0" anchor="b">
            <a:normAutofit/>
          </a:bodyPr>
          <a:lstStyle/>
          <a:p>
            <a:r>
              <a:rPr lang="en-US" sz="4800">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30398" y="3602566"/>
            <a:ext cx="9151578" cy="2978437"/>
          </a:xfrm>
          <a:noFill/>
        </p:spPr>
        <p:txBody>
          <a:bodyPr vert="horz" lIns="91440" tIns="45720" rIns="91440" bIns="45720" rtlCol="0" anchor="t">
            <a:normAutofit/>
          </a:bodyPr>
          <a:lstStyle/>
          <a:p>
            <a:pPr algn="ctr"/>
            <a:r>
              <a:rPr lang="en-US" sz="3600" b="1" dirty="0">
                <a:solidFill>
                  <a:srgbClr val="DDDDDD"/>
                </a:solidFill>
              </a:rPr>
              <a:t>Week 4 Day 1</a:t>
            </a:r>
          </a:p>
          <a:p>
            <a:pPr algn="ctr"/>
            <a:r>
              <a:rPr lang="en-US" sz="2000" dirty="0">
                <a:solidFill>
                  <a:srgbClr val="DDDDDD"/>
                </a:solidFill>
              </a:rPr>
              <a:t>Led by: Emily Crose</a:t>
            </a:r>
          </a:p>
          <a:p>
            <a:pPr algn="ctr"/>
            <a:r>
              <a:rPr lang="en-US" sz="2000" dirty="0">
                <a:solidFill>
                  <a:srgbClr val="DDDDDD"/>
                </a:solidFill>
              </a:rPr>
              <a:t>for</a:t>
            </a:r>
          </a:p>
          <a:p>
            <a:pPr algn="ctr"/>
            <a:r>
              <a:rPr lang="en-US" sz="2000" dirty="0">
                <a:solidFill>
                  <a:srgbClr val="DDDDDD"/>
                </a:solidFill>
              </a:rPr>
              <a:t>Oakland University</a:t>
            </a:r>
          </a:p>
        </p:txBody>
      </p:sp>
      <p:sp>
        <p:nvSpPr>
          <p:cNvPr id="23" name="Rectangle 12">
            <a:extLst>
              <a:ext uri="{FF2B5EF4-FFF2-40B4-BE49-F238E27FC236}">
                <a16:creationId xmlns:a16="http://schemas.microsoft.com/office/drawing/2014/main" id="{E4386D1F-5841-4698-A90D-5EC11CE9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p:txBody>
          <a:bodyPr/>
          <a:lstStyle/>
          <a:p>
            <a:r>
              <a:rPr lang="en-US"/>
              <a:t>CLI</a:t>
            </a:r>
          </a:p>
        </p:txBody>
      </p:sp>
      <p:graphicFrame>
        <p:nvGraphicFramePr>
          <p:cNvPr id="5" name="Content Placeholder 2">
            <a:extLst>
              <a:ext uri="{FF2B5EF4-FFF2-40B4-BE49-F238E27FC236}">
                <a16:creationId xmlns:a16="http://schemas.microsoft.com/office/drawing/2014/main" id="{6614369C-3635-EA1D-4432-7A41127B9460}"/>
              </a:ext>
            </a:extLst>
          </p:cNvPr>
          <p:cNvGraphicFramePr>
            <a:graphicFrameLocks noGrp="1"/>
          </p:cNvGraphicFramePr>
          <p:nvPr>
            <p:ph idx="1"/>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354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vector graphics&#10;&#10;Description automatically generated">
            <a:extLst>
              <a:ext uri="{FF2B5EF4-FFF2-40B4-BE49-F238E27FC236}">
                <a16:creationId xmlns:a16="http://schemas.microsoft.com/office/drawing/2014/main" id="{58AD74BD-C14F-ACA1-5FC5-E84E354A6F5C}"/>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D95006-2425-3A94-0CB6-AB0E54DA81D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Mac</a:t>
            </a:r>
          </a:p>
        </p:txBody>
      </p:sp>
    </p:spTree>
    <p:extLst>
      <p:ext uri="{BB962C8B-B14F-4D97-AF65-F5344CB8AC3E}">
        <p14:creationId xmlns:p14="http://schemas.microsoft.com/office/powerpoint/2010/main" val="197012344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a:solidFill>
                  <a:srgbClr val="FFFFFF"/>
                </a:solidFill>
              </a:rPr>
              <a:t>CLI</a:t>
            </a:r>
          </a:p>
        </p:txBody>
      </p:sp>
      <p:sp>
        <p:nvSpPr>
          <p:cNvPr id="3" name="Content Placeholder 2">
            <a:extLst>
              <a:ext uri="{FF2B5EF4-FFF2-40B4-BE49-F238E27FC236}">
                <a16:creationId xmlns:a16="http://schemas.microsoft.com/office/drawing/2014/main" id="{796D4C9A-C66C-0BAF-09C4-0339776BA4E2}"/>
              </a:ext>
            </a:extLst>
          </p:cNvPr>
          <p:cNvSpPr>
            <a:spLocks noGrp="1"/>
          </p:cNvSpPr>
          <p:nvPr>
            <p:ph idx="1"/>
          </p:nvPr>
        </p:nvSpPr>
        <p:spPr>
          <a:xfrm>
            <a:off x="7534655" y="228601"/>
            <a:ext cx="3436450" cy="6431540"/>
          </a:xfrm>
          <a:noFill/>
        </p:spPr>
        <p:txBody>
          <a:bodyPr vert="horz" lIns="91440" tIns="45720" rIns="91440" bIns="45720" rtlCol="0" anchor="ctr">
            <a:normAutofit/>
          </a:bodyPr>
          <a:lstStyle/>
          <a:p>
            <a:pPr marL="0" indent="0" algn="r">
              <a:buNone/>
            </a:pPr>
            <a:r>
              <a:rPr lang="en-US" sz="2800">
                <a:solidFill>
                  <a:srgbClr val="FFFFFF"/>
                </a:solidFill>
              </a:rPr>
              <a:t>Terminal</a:t>
            </a:r>
          </a:p>
        </p:txBody>
      </p:sp>
    </p:spTree>
    <p:extLst>
      <p:ext uri="{BB962C8B-B14F-4D97-AF65-F5344CB8AC3E}">
        <p14:creationId xmlns:p14="http://schemas.microsoft.com/office/powerpoint/2010/main" val="262960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0B3B6D-9944-EB87-EFF2-5385E928D8B1}"/>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rPr>
              <a:t>GIT</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80B126AC-89B8-CA11-76C1-497CA6A9FABE}"/>
              </a:ext>
            </a:extLst>
          </p:cNvPr>
          <p:cNvPicPr>
            <a:picLocks noChangeAspect="1"/>
          </p:cNvPicPr>
          <p:nvPr/>
        </p:nvPicPr>
        <p:blipFill>
          <a:blip r:embed="rId2"/>
          <a:stretch>
            <a:fillRect/>
          </a:stretch>
        </p:blipFill>
        <p:spPr>
          <a:xfrm>
            <a:off x="1291662" y="484632"/>
            <a:ext cx="5882248"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7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FB27-731F-84F3-04FB-E7D4AED18259}"/>
              </a:ext>
            </a:extLst>
          </p:cNvPr>
          <p:cNvSpPr>
            <a:spLocks noGrp="1"/>
          </p:cNvSpPr>
          <p:nvPr>
            <p:ph type="title"/>
          </p:nvPr>
        </p:nvSpPr>
        <p:spPr>
          <a:xfrm>
            <a:off x="4965290" y="365760"/>
            <a:ext cx="5997678" cy="1325562"/>
          </a:xfrm>
        </p:spPr>
        <p:txBody>
          <a:bodyPr>
            <a:normAutofit/>
          </a:bodyPr>
          <a:lstStyle/>
          <a:p>
            <a:r>
              <a:rPr lang="en-US"/>
              <a:t>What is </a:t>
            </a:r>
            <a:r>
              <a:rPr lang="en-US" err="1"/>
              <a:t>Github</a:t>
            </a:r>
            <a:r>
              <a:rPr lang="en-US"/>
              <a:t>?</a:t>
            </a:r>
          </a:p>
        </p:txBody>
      </p:sp>
      <p:pic>
        <p:nvPicPr>
          <p:cNvPr id="5" name="Picture 4" descr="Light bulb on yellow background with sketched light beams and cord">
            <a:extLst>
              <a:ext uri="{FF2B5EF4-FFF2-40B4-BE49-F238E27FC236}">
                <a16:creationId xmlns:a16="http://schemas.microsoft.com/office/drawing/2014/main" id="{C710234C-51CA-9E1E-78A3-A2ACD2E26D9A}"/>
              </a:ext>
            </a:extLst>
          </p:cNvPr>
          <p:cNvPicPr>
            <a:picLocks noChangeAspect="1"/>
          </p:cNvPicPr>
          <p:nvPr/>
        </p:nvPicPr>
        <p:blipFill rotWithShape="1">
          <a:blip r:embed="rId2"/>
          <a:srcRect l="51264" r="7006"/>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A352EC7C-8D61-9E52-487F-0E3CA27D94F5}"/>
              </a:ext>
            </a:extLst>
          </p:cNvPr>
          <p:cNvSpPr>
            <a:spLocks noGrp="1"/>
          </p:cNvSpPr>
          <p:nvPr>
            <p:ph idx="1"/>
          </p:nvPr>
        </p:nvSpPr>
        <p:spPr>
          <a:xfrm>
            <a:off x="4965290" y="2005739"/>
            <a:ext cx="6015571" cy="4174398"/>
          </a:xfrm>
        </p:spPr>
        <p:txBody>
          <a:bodyPr>
            <a:normAutofit/>
          </a:bodyPr>
          <a:lstStyle/>
          <a:p>
            <a:r>
              <a:rPr lang="en-US"/>
              <a:t>Allows us to: </a:t>
            </a:r>
          </a:p>
          <a:p>
            <a:pPr lvl="1"/>
            <a:r>
              <a:rPr lang="en-US"/>
              <a:t>save projects</a:t>
            </a:r>
          </a:p>
          <a:p>
            <a:pPr lvl="1"/>
            <a:r>
              <a:rPr lang="en-US"/>
              <a:t>organize programming progress between multiple coders</a:t>
            </a:r>
          </a:p>
          <a:p>
            <a:pPr lvl="1"/>
            <a:r>
              <a:rPr lang="en-US"/>
              <a:t>do change management</a:t>
            </a:r>
          </a:p>
          <a:p>
            <a:pPr lvl="1"/>
            <a:r>
              <a:rPr lang="en-US"/>
              <a:t>publish new versions</a:t>
            </a:r>
          </a:p>
        </p:txBody>
      </p:sp>
    </p:spTree>
    <p:extLst>
      <p:ext uri="{BB962C8B-B14F-4D97-AF65-F5344CB8AC3E}">
        <p14:creationId xmlns:p14="http://schemas.microsoft.com/office/powerpoint/2010/main" val="3032050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42FDEC82-AE29-25FC-9092-23E7D0134561}"/>
              </a:ext>
            </a:extLst>
          </p:cNvPr>
          <p:cNvPicPr>
            <a:picLocks noChangeAspect="1"/>
          </p:cNvPicPr>
          <p:nvPr/>
        </p:nvPicPr>
        <p:blipFill rotWithShape="1">
          <a:blip r:embed="rId3">
            <a:alphaModFix amt="40000"/>
          </a:blip>
          <a:srcRect t="10003" b="33747"/>
          <a:stretch/>
        </p:blipFill>
        <p:spPr>
          <a:xfrm>
            <a:off x="20" y="-2"/>
            <a:ext cx="12191980" cy="6858000"/>
          </a:xfrm>
          <a:prstGeom prst="rect">
            <a:avLst/>
          </a:prstGeom>
        </p:spPr>
      </p:pic>
      <p:sp>
        <p:nvSpPr>
          <p:cNvPr id="2" name="Title 1">
            <a:extLst>
              <a:ext uri="{FF2B5EF4-FFF2-40B4-BE49-F238E27FC236}">
                <a16:creationId xmlns:a16="http://schemas.microsoft.com/office/drawing/2014/main" id="{202C7699-C462-FE8A-579A-30203612F984}"/>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Github vs. Git</a:t>
            </a:r>
          </a:p>
        </p:txBody>
      </p:sp>
    </p:spTree>
    <p:extLst>
      <p:ext uri="{BB962C8B-B14F-4D97-AF65-F5344CB8AC3E}">
        <p14:creationId xmlns:p14="http://schemas.microsoft.com/office/powerpoint/2010/main" val="403615491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a:extLst>
              <a:ext uri="{FF2B5EF4-FFF2-40B4-BE49-F238E27FC236}">
                <a16:creationId xmlns:a16="http://schemas.microsoft.com/office/drawing/2014/main" id="{47B6C8D7-0EB7-4F01-BC86-9C07A9255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9347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5" name="Picture 4" descr="Background pattern&#10;&#10;Description automatically generated">
            <a:extLst>
              <a:ext uri="{FF2B5EF4-FFF2-40B4-BE49-F238E27FC236}">
                <a16:creationId xmlns:a16="http://schemas.microsoft.com/office/drawing/2014/main" id="{8623AB54-7967-42FD-10A8-487807558E7B}"/>
              </a:ext>
            </a:extLst>
          </p:cNvPr>
          <p:cNvPicPr>
            <a:picLocks noChangeAspect="1"/>
          </p:cNvPicPr>
          <p:nvPr/>
        </p:nvPicPr>
        <p:blipFill rotWithShape="1">
          <a:blip r:embed="rId3"/>
          <a:srcRect l="5765" r="6912"/>
          <a:stretch/>
        </p:blipFill>
        <p:spPr>
          <a:xfrm>
            <a:off x="3200170" y="10"/>
            <a:ext cx="8092670" cy="6857990"/>
          </a:xfrm>
          <a:prstGeom prst="rect">
            <a:avLst/>
          </a:prstGeom>
        </p:spPr>
      </p:pic>
      <p:sp>
        <p:nvSpPr>
          <p:cNvPr id="8" name="Rectangle 12">
            <a:extLst>
              <a:ext uri="{FF2B5EF4-FFF2-40B4-BE49-F238E27FC236}">
                <a16:creationId xmlns:a16="http://schemas.microsoft.com/office/drawing/2014/main" id="{28DDB9CF-8DB8-4CBE-ACC0-683555BD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170" y="0"/>
            <a:ext cx="809267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3" name="Title 2">
            <a:extLst>
              <a:ext uri="{FF2B5EF4-FFF2-40B4-BE49-F238E27FC236}">
                <a16:creationId xmlns:a16="http://schemas.microsoft.com/office/drawing/2014/main" id="{7F0F4D6A-DBBF-7442-589E-70D966678374}"/>
              </a:ext>
            </a:extLst>
          </p:cNvPr>
          <p:cNvSpPr>
            <a:spLocks noGrp="1"/>
          </p:cNvSpPr>
          <p:nvPr>
            <p:ph type="title"/>
          </p:nvPr>
        </p:nvSpPr>
        <p:spPr>
          <a:xfrm>
            <a:off x="643467" y="228600"/>
            <a:ext cx="5452533" cy="6390564"/>
          </a:xfrm>
        </p:spPr>
        <p:txBody>
          <a:bodyPr vert="horz" lIns="91440" tIns="45720" rIns="91440" bIns="45720" rtlCol="0" anchor="ctr">
            <a:normAutofit/>
          </a:bodyPr>
          <a:lstStyle/>
          <a:p>
            <a:pPr>
              <a:lnSpc>
                <a:spcPct val="85000"/>
              </a:lnSpc>
            </a:pPr>
            <a:r>
              <a:rPr lang="en-US" sz="4000" dirty="0">
                <a:solidFill>
                  <a:srgbClr val="FFFFFF"/>
                </a:solidFill>
              </a:rPr>
              <a:t>Git Tool</a:t>
            </a:r>
            <a:br>
              <a:rPr lang="en-US" sz="4000" dirty="0">
                <a:solidFill>
                  <a:srgbClr val="FFFFFF"/>
                </a:solidFill>
              </a:rPr>
            </a:br>
            <a:r>
              <a:rPr lang="en-US" sz="4000" dirty="0">
                <a:solidFill>
                  <a:srgbClr val="FFFFFF"/>
                </a:solidFill>
              </a:rPr>
              <a:t>Basics</a:t>
            </a:r>
          </a:p>
        </p:txBody>
      </p:sp>
    </p:spTree>
    <p:extLst>
      <p:ext uri="{BB962C8B-B14F-4D97-AF65-F5344CB8AC3E}">
        <p14:creationId xmlns:p14="http://schemas.microsoft.com/office/powerpoint/2010/main" val="2815388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Diagram&#10;&#10;Description automatically generated">
            <a:extLst>
              <a:ext uri="{FF2B5EF4-FFF2-40B4-BE49-F238E27FC236}">
                <a16:creationId xmlns:a16="http://schemas.microsoft.com/office/drawing/2014/main" id="{7CFD307F-6F73-910B-4D99-09BFE11AD3C1}"/>
              </a:ext>
            </a:extLst>
          </p:cNvPr>
          <p:cNvPicPr>
            <a:picLocks noChangeAspect="1"/>
          </p:cNvPicPr>
          <p:nvPr/>
        </p:nvPicPr>
        <p:blipFill>
          <a:blip r:embed="rId2"/>
          <a:stretch>
            <a:fillRect/>
          </a:stretch>
        </p:blipFill>
        <p:spPr>
          <a:xfrm>
            <a:off x="1100667" y="911753"/>
            <a:ext cx="9548706" cy="5034494"/>
          </a:xfrm>
          <a:prstGeom prst="rect">
            <a:avLst/>
          </a:prstGeom>
        </p:spPr>
      </p:pic>
    </p:spTree>
    <p:extLst>
      <p:ext uri="{BB962C8B-B14F-4D97-AF65-F5344CB8AC3E}">
        <p14:creationId xmlns:p14="http://schemas.microsoft.com/office/powerpoint/2010/main" val="145572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F8950-AF43-08A3-C726-CEC5E351768F}"/>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a:solidFill>
                  <a:srgbClr val="FFFFFF"/>
                </a:solidFill>
              </a:rPr>
              <a:t>A Walk Around The Graphical User Interface (GUI)</a:t>
            </a:r>
          </a:p>
        </p:txBody>
      </p:sp>
    </p:spTree>
    <p:extLst>
      <p:ext uri="{BB962C8B-B14F-4D97-AF65-F5344CB8AC3E}">
        <p14:creationId xmlns:p14="http://schemas.microsoft.com/office/powerpoint/2010/main" val="308542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8">
            <a:extLst>
              <a:ext uri="{FF2B5EF4-FFF2-40B4-BE49-F238E27FC236}">
                <a16:creationId xmlns:a16="http://schemas.microsoft.com/office/drawing/2014/main" id="{1322BCA3-31C1-4329-B0BA-4748F937B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C1E3D-DA04-7594-7FA6-97F562B35DE2}"/>
              </a:ext>
            </a:extLst>
          </p:cNvPr>
          <p:cNvSpPr>
            <a:spLocks noGrp="1"/>
          </p:cNvSpPr>
          <p:nvPr>
            <p:ph type="title"/>
          </p:nvPr>
        </p:nvSpPr>
        <p:spPr>
          <a:xfrm>
            <a:off x="1891293" y="723331"/>
            <a:ext cx="8409414" cy="3875965"/>
          </a:xfrm>
          <a:noFill/>
        </p:spPr>
        <p:txBody>
          <a:bodyPr vert="horz" lIns="91440" tIns="45720" rIns="91440" bIns="45720" rtlCol="0" anchor="ctr">
            <a:normAutofit/>
          </a:bodyPr>
          <a:lstStyle/>
          <a:p>
            <a:pPr>
              <a:lnSpc>
                <a:spcPct val="85000"/>
              </a:lnSpc>
            </a:pPr>
            <a:r>
              <a:rPr lang="en-US" sz="6000">
                <a:solidFill>
                  <a:schemeClr val="tx2"/>
                </a:solidFill>
              </a:rPr>
              <a:t>A Walk Around The Command Line Interface (CLI)</a:t>
            </a:r>
          </a:p>
        </p:txBody>
      </p:sp>
      <p:sp>
        <p:nvSpPr>
          <p:cNvPr id="19" name="Rectangle 10">
            <a:extLst>
              <a:ext uri="{FF2B5EF4-FFF2-40B4-BE49-F238E27FC236}">
                <a16:creationId xmlns:a16="http://schemas.microsoft.com/office/drawing/2014/main" id="{F6C1DD8F-426A-45F7-A524-5569263BE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2">
            <a:extLst>
              <a:ext uri="{FF2B5EF4-FFF2-40B4-BE49-F238E27FC236}">
                <a16:creationId xmlns:a16="http://schemas.microsoft.com/office/drawing/2014/main" id="{98D39CD7-AB20-4006-930C-6368406D01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0388" y="5359400"/>
            <a:ext cx="25503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Rectangle 14">
            <a:extLst>
              <a:ext uri="{FF2B5EF4-FFF2-40B4-BE49-F238E27FC236}">
                <a16:creationId xmlns:a16="http://schemas.microsoft.com/office/drawing/2014/main" id="{3D65D7AA-A0C8-491E-9211-059F0D299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368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1E70CD0-27FC-4FEF-AFA4-AF4624FB2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3670"/>
            <a:ext cx="464025" cy="26243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7" name="Picture 5">
            <a:extLst>
              <a:ext uri="{FF2B5EF4-FFF2-40B4-BE49-F238E27FC236}">
                <a16:creationId xmlns:a16="http://schemas.microsoft.com/office/drawing/2014/main" id="{AE6C5CBA-0C6F-115F-D22C-B04ADF2F94CE}"/>
              </a:ext>
            </a:extLst>
          </p:cNvPr>
          <p:cNvPicPr>
            <a:picLocks noChangeAspect="1"/>
          </p:cNvPicPr>
          <p:nvPr/>
        </p:nvPicPr>
        <p:blipFill rotWithShape="1">
          <a:blip r:embed="rId2"/>
          <a:srcRect l="539" r="773"/>
          <a:stretch/>
        </p:blipFill>
        <p:spPr>
          <a:xfrm>
            <a:off x="464023" y="10"/>
            <a:ext cx="10828817" cy="6857990"/>
          </a:xfrm>
          <a:prstGeom prst="rect">
            <a:avLst/>
          </a:prstGeom>
        </p:spPr>
      </p:pic>
      <p:sp>
        <p:nvSpPr>
          <p:cNvPr id="14" name="Rectangle 13">
            <a:extLst>
              <a:ext uri="{FF2B5EF4-FFF2-40B4-BE49-F238E27FC236}">
                <a16:creationId xmlns:a16="http://schemas.microsoft.com/office/drawing/2014/main" id="{F8F6973A-3A5A-49EF-92B6-61A7A69C19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23" y="0"/>
            <a:ext cx="10828817" cy="423367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949525" y="228599"/>
            <a:ext cx="10132452" cy="3839633"/>
          </a:xfrm>
        </p:spPr>
        <p:txBody>
          <a:bodyPr vert="horz" lIns="91440" tIns="45720" rIns="91440" bIns="45720" rtlCol="0" anchor="b">
            <a:normAutofit/>
          </a:bodyPr>
          <a:lstStyle/>
          <a:p>
            <a:pPr>
              <a:lnSpc>
                <a:spcPct val="85000"/>
              </a:lnSpc>
            </a:pPr>
            <a:r>
              <a:rPr lang="en-US" sz="480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
        <p:nvSpPr>
          <p:cNvPr id="16" name="Rectangle 15">
            <a:extLst>
              <a:ext uri="{FF2B5EF4-FFF2-40B4-BE49-F238E27FC236}">
                <a16:creationId xmlns:a16="http://schemas.microsoft.com/office/drawing/2014/main" id="{11C7EA21-44B6-4451-B1BD-31182C9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464025" cy="423648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8" name="Rectangle 17">
            <a:extLst>
              <a:ext uri="{FF2B5EF4-FFF2-40B4-BE49-F238E27FC236}">
                <a16:creationId xmlns:a16="http://schemas.microsoft.com/office/drawing/2014/main" id="{BC7E6745-470B-4006-A0EF-30953608B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23" y="4233670"/>
            <a:ext cx="10828817" cy="2624330"/>
          </a:xfrm>
          <a:prstGeom prst="rect">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307489863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op view of pipettes pouring samples on a test tube">
            <a:extLst>
              <a:ext uri="{FF2B5EF4-FFF2-40B4-BE49-F238E27FC236}">
                <a16:creationId xmlns:a16="http://schemas.microsoft.com/office/drawing/2014/main" id="{B40FEC41-CFA1-4435-A146-F464A6FBAA51}"/>
              </a:ext>
            </a:extLst>
          </p:cNvPr>
          <p:cNvPicPr>
            <a:picLocks noChangeAspect="1"/>
          </p:cNvPicPr>
          <p:nvPr/>
        </p:nvPicPr>
        <p:blipFill rotWithShape="1">
          <a:blip r:embed="rId3">
            <a:alphaModFix amt="40000"/>
          </a:blip>
          <a:srcRect t="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687F436A-FDF4-B35F-5912-A5124FAC362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Repositories</a:t>
            </a:r>
          </a:p>
        </p:txBody>
      </p:sp>
    </p:spTree>
    <p:extLst>
      <p:ext uri="{BB962C8B-B14F-4D97-AF65-F5344CB8AC3E}">
        <p14:creationId xmlns:p14="http://schemas.microsoft.com/office/powerpoint/2010/main" val="374192790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A9AC0F30-4701-15B2-90E2-4DA4B48CEC69}"/>
              </a:ext>
            </a:extLst>
          </p:cNvPr>
          <p:cNvPicPr>
            <a:picLocks noChangeAspect="1"/>
          </p:cNvPicPr>
          <p:nvPr/>
        </p:nvPicPr>
        <p:blipFill rotWithShape="1">
          <a:blip r:embed="rId3">
            <a:alphaModFix amt="40000"/>
          </a:blip>
          <a:srcRect t="12500" b="12500"/>
          <a:stretch/>
        </p:blipFill>
        <p:spPr>
          <a:xfrm>
            <a:off x="20" y="-2"/>
            <a:ext cx="12191980" cy="6858000"/>
          </a:xfrm>
          <a:prstGeom prst="rect">
            <a:avLst/>
          </a:prstGeom>
        </p:spPr>
      </p:pic>
      <p:sp>
        <p:nvSpPr>
          <p:cNvPr id="2" name="Title 1">
            <a:extLst>
              <a:ext uri="{FF2B5EF4-FFF2-40B4-BE49-F238E27FC236}">
                <a16:creationId xmlns:a16="http://schemas.microsoft.com/office/drawing/2014/main" id="{7A90E1C6-D2BE-44C2-AD5C-8CFBD48ADB40}"/>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Purpose of a Repository</a:t>
            </a:r>
          </a:p>
        </p:txBody>
      </p:sp>
    </p:spTree>
    <p:extLst>
      <p:ext uri="{BB962C8B-B14F-4D97-AF65-F5344CB8AC3E}">
        <p14:creationId xmlns:p14="http://schemas.microsoft.com/office/powerpoint/2010/main" val="363350819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a:extLst>
              <a:ext uri="{FF2B5EF4-FFF2-40B4-BE49-F238E27FC236}">
                <a16:creationId xmlns:a16="http://schemas.microsoft.com/office/drawing/2014/main" id="{36EABD8D-2F84-5900-4991-5FB655D9B409}"/>
              </a:ext>
            </a:extLst>
          </p:cNvPr>
          <p:cNvPicPr>
            <a:picLocks noChangeAspect="1"/>
          </p:cNvPicPr>
          <p:nvPr/>
        </p:nvPicPr>
        <p:blipFill rotWithShape="1">
          <a:blip r:embed="rId3">
            <a:alphaModFix amt="40000"/>
          </a:blip>
          <a:srcRect t="81" b="15650"/>
          <a:stretch/>
        </p:blipFill>
        <p:spPr>
          <a:xfrm>
            <a:off x="20" y="-2"/>
            <a:ext cx="12191980" cy="6858000"/>
          </a:xfrm>
          <a:prstGeom prst="rect">
            <a:avLst/>
          </a:prstGeom>
        </p:spPr>
      </p:pic>
      <p:sp>
        <p:nvSpPr>
          <p:cNvPr id="4" name="Title 3">
            <a:extLst>
              <a:ext uri="{FF2B5EF4-FFF2-40B4-BE49-F238E27FC236}">
                <a16:creationId xmlns:a16="http://schemas.microsoft.com/office/drawing/2014/main" id="{EE6B0FB1-7962-6432-758A-F7BDC4257077}"/>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Making Our First Repo</a:t>
            </a:r>
          </a:p>
        </p:txBody>
      </p:sp>
    </p:spTree>
    <p:extLst>
      <p:ext uri="{BB962C8B-B14F-4D97-AF65-F5344CB8AC3E}">
        <p14:creationId xmlns:p14="http://schemas.microsoft.com/office/powerpoint/2010/main" val="71426543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ADA4B2A-608F-FD1F-23B5-51313805F2FC}"/>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rPr>
              <a:t>Local &amp; Remote Repositories</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 timeline&#10;&#10;Description automatically generated">
            <a:extLst>
              <a:ext uri="{FF2B5EF4-FFF2-40B4-BE49-F238E27FC236}">
                <a16:creationId xmlns:a16="http://schemas.microsoft.com/office/drawing/2014/main" id="{E3C39959-4D71-EF48-CA99-1D3F7D92EBDB}"/>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2185368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8">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54938-5E21-F6F6-8FE4-15447BC0E830}"/>
              </a:ext>
            </a:extLst>
          </p:cNvPr>
          <p:cNvSpPr>
            <a:spLocks noGrp="1"/>
          </p:cNvSpPr>
          <p:nvPr>
            <p:ph type="title"/>
          </p:nvPr>
        </p:nvSpPr>
        <p:spPr>
          <a:xfrm>
            <a:off x="1442594" y="758952"/>
            <a:ext cx="9056876" cy="4041648"/>
          </a:xfrm>
        </p:spPr>
        <p:txBody>
          <a:bodyPr vert="horz" lIns="91440" tIns="45720" rIns="91440" bIns="45720" rtlCol="0" anchor="b">
            <a:normAutofit/>
          </a:bodyPr>
          <a:lstStyle/>
          <a:p>
            <a:pPr>
              <a:lnSpc>
                <a:spcPct val="85000"/>
              </a:lnSpc>
            </a:pPr>
            <a:r>
              <a:rPr lang="en-US" sz="7200" dirty="0"/>
              <a:t>README.md</a:t>
            </a:r>
          </a:p>
        </p:txBody>
      </p:sp>
      <p:sp>
        <p:nvSpPr>
          <p:cNvPr id="11" name="Rectangle 10">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1659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A48ED5E-3751-38F1-22F0-F73D0C7208A8}"/>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rPr>
              <a:t>README.md Markdown</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imeline&#10;&#10;Description automatically generated with medium confidence">
            <a:extLst>
              <a:ext uri="{FF2B5EF4-FFF2-40B4-BE49-F238E27FC236}">
                <a16:creationId xmlns:a16="http://schemas.microsoft.com/office/drawing/2014/main" id="{95A4D4F8-10E3-A8B0-5262-F17128930163}"/>
              </a:ext>
            </a:extLst>
          </p:cNvPr>
          <p:cNvPicPr>
            <a:picLocks noChangeAspect="1"/>
          </p:cNvPicPr>
          <p:nvPr/>
        </p:nvPicPr>
        <p:blipFill>
          <a:blip r:embed="rId2"/>
          <a:stretch>
            <a:fillRect/>
          </a:stretch>
        </p:blipFill>
        <p:spPr>
          <a:xfrm>
            <a:off x="3056337" y="484632"/>
            <a:ext cx="2352899"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859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1010 data lines to infinity">
            <a:extLst>
              <a:ext uri="{FF2B5EF4-FFF2-40B4-BE49-F238E27FC236}">
                <a16:creationId xmlns:a16="http://schemas.microsoft.com/office/drawing/2014/main" id="{F13E22C0-F626-6483-263A-3AC33B6A4609}"/>
              </a:ext>
            </a:extLst>
          </p:cNvPr>
          <p:cNvPicPr>
            <a:picLocks noChangeAspect="1"/>
          </p:cNvPicPr>
          <p:nvPr/>
        </p:nvPicPr>
        <p:blipFill rotWithShape="1">
          <a:blip r:embed="rId2">
            <a:alphaModFix amt="40000"/>
          </a:blip>
          <a:srcRect t="13127"/>
          <a:stretch/>
        </p:blipFill>
        <p:spPr>
          <a:xfrm>
            <a:off x="20" y="-2"/>
            <a:ext cx="12191980" cy="6858000"/>
          </a:xfrm>
          <a:prstGeom prst="rect">
            <a:avLst/>
          </a:prstGeom>
        </p:spPr>
      </p:pic>
      <p:sp>
        <p:nvSpPr>
          <p:cNvPr id="2" name="Title 1">
            <a:extLst>
              <a:ext uri="{FF2B5EF4-FFF2-40B4-BE49-F238E27FC236}">
                <a16:creationId xmlns:a16="http://schemas.microsoft.com/office/drawing/2014/main" id="{73A3BBB4-9C8F-6926-4E90-429600B564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is Source Code?</a:t>
            </a:r>
          </a:p>
        </p:txBody>
      </p:sp>
    </p:spTree>
    <p:extLst>
      <p:ext uri="{BB962C8B-B14F-4D97-AF65-F5344CB8AC3E}">
        <p14:creationId xmlns:p14="http://schemas.microsoft.com/office/powerpoint/2010/main" val="290926580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Website&#10;&#10;Description automatically generated">
            <a:extLst>
              <a:ext uri="{FF2B5EF4-FFF2-40B4-BE49-F238E27FC236}">
                <a16:creationId xmlns:a16="http://schemas.microsoft.com/office/drawing/2014/main" id="{8DAFD202-940F-B3E3-E5C7-271876EBB697}"/>
              </a:ext>
            </a:extLst>
          </p:cNvPr>
          <p:cNvPicPr>
            <a:picLocks noChangeAspect="1"/>
          </p:cNvPicPr>
          <p:nvPr/>
        </p:nvPicPr>
        <p:blipFill rotWithShape="1">
          <a:blip r:embed="rId3"/>
          <a:srcRect r="-3" b="19077"/>
          <a:stretch/>
        </p:blipFill>
        <p:spPr>
          <a:xfrm>
            <a:off x="191086" y="171715"/>
            <a:ext cx="5813197" cy="6129087"/>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75C841D-E517-9563-935D-DF343808B925}"/>
              </a:ext>
            </a:extLst>
          </p:cNvPr>
          <p:cNvPicPr>
            <a:picLocks noChangeAspect="1"/>
          </p:cNvPicPr>
          <p:nvPr/>
        </p:nvPicPr>
        <p:blipFill rotWithShape="1">
          <a:blip r:embed="rId4"/>
          <a:srcRect t="16543" b="978"/>
          <a:stretch/>
        </p:blipFill>
        <p:spPr>
          <a:xfrm>
            <a:off x="6196929" y="171716"/>
            <a:ext cx="5803986" cy="3171422"/>
          </a:xfrm>
          <a:prstGeom prst="rect">
            <a:avLst/>
          </a:prstGeom>
        </p:spPr>
      </p:pic>
      <p:pic>
        <p:nvPicPr>
          <p:cNvPr id="9" name="Picture 8" descr="Text&#10;&#10;Description automatically generated">
            <a:extLst>
              <a:ext uri="{FF2B5EF4-FFF2-40B4-BE49-F238E27FC236}">
                <a16:creationId xmlns:a16="http://schemas.microsoft.com/office/drawing/2014/main" id="{B4DCE041-DC78-A751-909B-EE7917D4F00A}"/>
              </a:ext>
            </a:extLst>
          </p:cNvPr>
          <p:cNvPicPr>
            <a:picLocks noChangeAspect="1"/>
          </p:cNvPicPr>
          <p:nvPr/>
        </p:nvPicPr>
        <p:blipFill rotWithShape="1">
          <a:blip r:embed="rId5"/>
          <a:srcRect t="12597" b="1809"/>
          <a:stretch/>
        </p:blipFill>
        <p:spPr>
          <a:xfrm>
            <a:off x="6196929" y="3514856"/>
            <a:ext cx="5786386" cy="2785950"/>
          </a:xfrm>
          <a:prstGeom prst="rect">
            <a:avLst/>
          </a:prstGeom>
        </p:spPr>
      </p:pic>
    </p:spTree>
    <p:extLst>
      <p:ext uri="{BB962C8B-B14F-4D97-AF65-F5344CB8AC3E}">
        <p14:creationId xmlns:p14="http://schemas.microsoft.com/office/powerpoint/2010/main" val="84720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1B1C-FB8E-34AF-F9C7-74EFD291B5F2}"/>
              </a:ext>
            </a:extLst>
          </p:cNvPr>
          <p:cNvSpPr>
            <a:spLocks noGrp="1"/>
          </p:cNvSpPr>
          <p:nvPr>
            <p:ph type="title"/>
          </p:nvPr>
        </p:nvSpPr>
        <p:spPr>
          <a:xfrm>
            <a:off x="1229032" y="365760"/>
            <a:ext cx="5997678" cy="1325562"/>
          </a:xfrm>
        </p:spPr>
        <p:txBody>
          <a:bodyPr>
            <a:normAutofit/>
          </a:bodyPr>
          <a:lstStyle/>
          <a:p>
            <a:r>
              <a:rPr lang="en-US" dirty="0"/>
              <a:t>Let’s Take A Look At Some Source Code!</a:t>
            </a:r>
          </a:p>
        </p:txBody>
      </p:sp>
      <p:sp>
        <p:nvSpPr>
          <p:cNvPr id="15" name="Rectangle 14">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7B66B895-D1C4-47C1-C580-59DD0B596ED8}"/>
              </a:ext>
            </a:extLst>
          </p:cNvPr>
          <p:cNvSpPr>
            <a:spLocks noGrp="1"/>
          </p:cNvSpPr>
          <p:nvPr>
            <p:ph idx="1"/>
          </p:nvPr>
        </p:nvSpPr>
        <p:spPr>
          <a:xfrm>
            <a:off x="1211139" y="2005739"/>
            <a:ext cx="6015571" cy="4174398"/>
          </a:xfrm>
        </p:spPr>
        <p:txBody>
          <a:bodyPr>
            <a:normAutofit/>
          </a:bodyPr>
          <a:lstStyle/>
          <a:p>
            <a:endParaRPr lang="en-US" dirty="0"/>
          </a:p>
          <a:p>
            <a:r>
              <a:rPr lang="en-US" dirty="0">
                <a:hlinkClick r:id="rId2"/>
              </a:rPr>
              <a:t>https://github.com/hexa-decim8/girltalk</a:t>
            </a:r>
          </a:p>
          <a:p>
            <a:r>
              <a:rPr lang="en-US" dirty="0">
                <a:hlinkClick r:id="rId2"/>
              </a:rPr>
              <a:t>https://github.com/PowerShellMafia/PowerSploit</a:t>
            </a:r>
            <a:endParaRPr lang="en-US" dirty="0"/>
          </a:p>
          <a:p>
            <a:r>
              <a:rPr lang="en-US" dirty="0">
                <a:hlinkClick r:id="rId3"/>
              </a:rPr>
              <a:t>https://github.com/GhostPack</a:t>
            </a:r>
            <a:endParaRPr lang="en-US" dirty="0"/>
          </a:p>
          <a:p>
            <a:endParaRPr lang="en-US" dirty="0"/>
          </a:p>
        </p:txBody>
      </p:sp>
      <p:pic>
        <p:nvPicPr>
          <p:cNvPr id="11" name="Picture 10" descr="Data concept">
            <a:extLst>
              <a:ext uri="{FF2B5EF4-FFF2-40B4-BE49-F238E27FC236}">
                <a16:creationId xmlns:a16="http://schemas.microsoft.com/office/drawing/2014/main" id="{4BFBAE53-A88B-E59F-0E0F-62A5B2682FBD}"/>
              </a:ext>
            </a:extLst>
          </p:cNvPr>
          <p:cNvPicPr>
            <a:picLocks noChangeAspect="1"/>
          </p:cNvPicPr>
          <p:nvPr/>
        </p:nvPicPr>
        <p:blipFill rotWithShape="1">
          <a:blip r:embed="rId4"/>
          <a:srcRect l="11106" r="38005"/>
          <a:stretch/>
        </p:blipFill>
        <p:spPr>
          <a:xfrm>
            <a:off x="7538689" y="10"/>
            <a:ext cx="4653311" cy="6857990"/>
          </a:xfrm>
          <a:prstGeom prst="rect">
            <a:avLst/>
          </a:prstGeom>
        </p:spPr>
      </p:pic>
    </p:spTree>
    <p:extLst>
      <p:ext uri="{BB962C8B-B14F-4D97-AF65-F5344CB8AC3E}">
        <p14:creationId xmlns:p14="http://schemas.microsoft.com/office/powerpoint/2010/main" val="1613279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3411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5" descr="Question marks in a line and one question mark is lit">
            <a:extLst>
              <a:ext uri="{FF2B5EF4-FFF2-40B4-BE49-F238E27FC236}">
                <a16:creationId xmlns:a16="http://schemas.microsoft.com/office/drawing/2014/main" id="{3FE38985-A9A3-F08A-D164-8DBC02A15245}"/>
              </a:ext>
            </a:extLst>
          </p:cNvPr>
          <p:cNvPicPr>
            <a:picLocks noChangeAspect="1"/>
          </p:cNvPicPr>
          <p:nvPr/>
        </p:nvPicPr>
        <p:blipFill rotWithShape="1">
          <a:blip r:embed="rId3">
            <a:alphaModFix amt="35000"/>
          </a:blip>
          <a:srcRect r="1" b="9409"/>
          <a:stretch/>
        </p:blipFill>
        <p:spPr>
          <a:xfrm>
            <a:off x="20" y="-2"/>
            <a:ext cx="11341080" cy="6858000"/>
          </a:xfrm>
          <a:prstGeom prst="rect">
            <a:avLst/>
          </a:prstGeom>
        </p:spPr>
      </p:pic>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261872" y="758952"/>
            <a:ext cx="9418320" cy="3963173"/>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sp>
        <p:nvSpPr>
          <p:cNvPr id="27" name="Rectangle 13">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1917193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83911D-B4EE-2DF4-A068-7E29258C1C4C}"/>
              </a:ext>
            </a:extLst>
          </p:cNvPr>
          <p:cNvPicPr>
            <a:picLocks noChangeAspect="1"/>
          </p:cNvPicPr>
          <p:nvPr/>
        </p:nvPicPr>
        <p:blipFill rotWithShape="1">
          <a:blip r:embed="rId3">
            <a:alphaModFix amt="40000"/>
          </a:blip>
          <a:srcRect t="36810" b="6940"/>
          <a:stretch/>
        </p:blipFill>
        <p:spPr>
          <a:xfrm>
            <a:off x="20" y="-2"/>
            <a:ext cx="12191980" cy="6858000"/>
          </a:xfrm>
          <a:prstGeom prst="rect">
            <a:avLst/>
          </a:prstGeom>
        </p:spPr>
      </p:pic>
      <p:sp>
        <p:nvSpPr>
          <p:cNvPr id="2" name="Title 1">
            <a:extLst>
              <a:ext uri="{FF2B5EF4-FFF2-40B4-BE49-F238E27FC236}">
                <a16:creationId xmlns:a16="http://schemas.microsoft.com/office/drawing/2014/main" id="{856F2C24-F5F0-2404-2BD9-3C88C371D6D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Cloning A Repository</a:t>
            </a:r>
          </a:p>
        </p:txBody>
      </p:sp>
    </p:spTree>
    <p:extLst>
      <p:ext uri="{BB962C8B-B14F-4D97-AF65-F5344CB8AC3E}">
        <p14:creationId xmlns:p14="http://schemas.microsoft.com/office/powerpoint/2010/main" val="363362284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Computer script on a screen">
            <a:extLst>
              <a:ext uri="{FF2B5EF4-FFF2-40B4-BE49-F238E27FC236}">
                <a16:creationId xmlns:a16="http://schemas.microsoft.com/office/drawing/2014/main" id="{7FBE19F8-1BAA-F8AA-DCD3-17F8E4D79614}"/>
              </a:ext>
            </a:extLst>
          </p:cNvPr>
          <p:cNvPicPr>
            <a:picLocks noChangeAspect="1"/>
          </p:cNvPicPr>
          <p:nvPr/>
        </p:nvPicPr>
        <p:blipFill rotWithShape="1">
          <a:blip r:embed="rId3">
            <a:alphaModFix amt="40000"/>
          </a:blip>
          <a:srcRect t="5981" b="9749"/>
          <a:stretch/>
        </p:blipFill>
        <p:spPr>
          <a:xfrm>
            <a:off x="20" y="-2"/>
            <a:ext cx="12191980" cy="6858000"/>
          </a:xfrm>
          <a:prstGeom prst="rect">
            <a:avLst/>
          </a:prstGeom>
        </p:spPr>
      </p:pic>
      <p:sp>
        <p:nvSpPr>
          <p:cNvPr id="2" name="Title 1">
            <a:extLst>
              <a:ext uri="{FF2B5EF4-FFF2-40B4-BE49-F238E27FC236}">
                <a16:creationId xmlns:a16="http://schemas.microsoft.com/office/drawing/2014/main" id="{52721B5B-EDC1-9F4E-3A08-AD7F88FD205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can we do with code once we have it?</a:t>
            </a:r>
          </a:p>
        </p:txBody>
      </p:sp>
    </p:spTree>
    <p:extLst>
      <p:ext uri="{BB962C8B-B14F-4D97-AF65-F5344CB8AC3E}">
        <p14:creationId xmlns:p14="http://schemas.microsoft.com/office/powerpoint/2010/main" val="3271357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16" name="Picture 3">
            <a:extLst>
              <a:ext uri="{FF2B5EF4-FFF2-40B4-BE49-F238E27FC236}">
                <a16:creationId xmlns:a16="http://schemas.microsoft.com/office/drawing/2014/main" id="{0BCFD048-6767-FF83-4931-F8099CE5AC72}"/>
              </a:ext>
            </a:extLst>
          </p:cNvPr>
          <p:cNvPicPr>
            <a:picLocks noChangeAspect="1"/>
          </p:cNvPicPr>
          <p:nvPr/>
        </p:nvPicPr>
        <p:blipFill rotWithShape="1">
          <a:blip r:embed="rId3"/>
          <a:srcRect t="8448" r="-1" b="25569"/>
          <a:stretch/>
        </p:blipFill>
        <p:spPr>
          <a:xfrm>
            <a:off x="899160" y="1"/>
            <a:ext cx="10393680" cy="6858000"/>
          </a:xfrm>
          <a:prstGeom prst="rect">
            <a:avLst/>
          </a:prstGeom>
        </p:spPr>
      </p:pic>
      <p:sp>
        <p:nvSpPr>
          <p:cNvPr id="25" name="Rectangle 24">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221D200-AE3B-1E12-CBFF-DFEA210B41C8}"/>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Publishing Through Git</a:t>
            </a:r>
          </a:p>
        </p:txBody>
      </p:sp>
      <p:cxnSp>
        <p:nvCxnSpPr>
          <p:cNvPr id="27" name="Straight Connector 26">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35323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olume indicators">
            <a:extLst>
              <a:ext uri="{FF2B5EF4-FFF2-40B4-BE49-F238E27FC236}">
                <a16:creationId xmlns:a16="http://schemas.microsoft.com/office/drawing/2014/main" id="{652FD8EA-1E69-3315-D687-7BD80EC5D4DE}"/>
              </a:ext>
            </a:extLst>
          </p:cNvPr>
          <p:cNvPicPr>
            <a:picLocks noChangeAspect="1"/>
          </p:cNvPicPr>
          <p:nvPr/>
        </p:nvPicPr>
        <p:blipFill rotWithShape="1">
          <a:blip r:embed="rId2">
            <a:alphaModFix amt="40000"/>
          </a:blip>
          <a:srcRect t="12134" b="8919"/>
          <a:stretch/>
        </p:blipFill>
        <p:spPr>
          <a:xfrm>
            <a:off x="20" y="-2"/>
            <a:ext cx="12191980" cy="6858000"/>
          </a:xfrm>
          <a:prstGeom prst="rect">
            <a:avLst/>
          </a:prstGeom>
        </p:spPr>
      </p:pic>
      <p:sp>
        <p:nvSpPr>
          <p:cNvPr id="2" name="Title 1">
            <a:extLst>
              <a:ext uri="{FF2B5EF4-FFF2-40B4-BE49-F238E27FC236}">
                <a16:creationId xmlns:a16="http://schemas.microsoft.com/office/drawing/2014/main" id="{40A64CF1-FB40-B69D-A652-542647EA483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Version Control</a:t>
            </a:r>
          </a:p>
        </p:txBody>
      </p:sp>
    </p:spTree>
    <p:extLst>
      <p:ext uri="{BB962C8B-B14F-4D97-AF65-F5344CB8AC3E}">
        <p14:creationId xmlns:p14="http://schemas.microsoft.com/office/powerpoint/2010/main" val="151725715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A96F-52A6-ACE0-94AD-C36426CD5188}"/>
              </a:ext>
            </a:extLst>
          </p:cNvPr>
          <p:cNvSpPr>
            <a:spLocks noGrp="1"/>
          </p:cNvSpPr>
          <p:nvPr>
            <p:ph type="title"/>
          </p:nvPr>
        </p:nvSpPr>
        <p:spPr>
          <a:xfrm>
            <a:off x="1237489" y="640080"/>
            <a:ext cx="3075836" cy="1325562"/>
          </a:xfrm>
        </p:spPr>
        <p:txBody>
          <a:bodyPr>
            <a:normAutofit/>
          </a:bodyPr>
          <a:lstStyle/>
          <a:p>
            <a:r>
              <a:rPr lang="en-US" sz="3200"/>
              <a:t>Basics of Version Control</a:t>
            </a:r>
          </a:p>
        </p:txBody>
      </p:sp>
      <p:sp>
        <p:nvSpPr>
          <p:cNvPr id="11" name="Rectangle 8">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37AD5DD-18DB-D033-28B3-C67F6B053A46}"/>
              </a:ext>
            </a:extLst>
          </p:cNvPr>
          <p:cNvSpPr>
            <a:spLocks noGrp="1"/>
          </p:cNvSpPr>
          <p:nvPr>
            <p:ph idx="1"/>
          </p:nvPr>
        </p:nvSpPr>
        <p:spPr>
          <a:xfrm>
            <a:off x="1237489" y="2301555"/>
            <a:ext cx="3075836" cy="3878582"/>
          </a:xfrm>
        </p:spPr>
        <p:txBody>
          <a:bodyPr>
            <a:normAutofit/>
          </a:bodyPr>
          <a:lstStyle/>
          <a:p>
            <a:r>
              <a:rPr lang="en-US" sz="1600"/>
              <a:t>What do we do when we want to make changes to our app?</a:t>
            </a:r>
          </a:p>
          <a:p>
            <a:r>
              <a:rPr lang="en-US" sz="1600"/>
              <a:t>How do we SAFELY make changes to our app?</a:t>
            </a:r>
          </a:p>
        </p:txBody>
      </p:sp>
      <p:pic>
        <p:nvPicPr>
          <p:cNvPr id="13" name="Picture 4" descr="Person watching empty phone">
            <a:extLst>
              <a:ext uri="{FF2B5EF4-FFF2-40B4-BE49-F238E27FC236}">
                <a16:creationId xmlns:a16="http://schemas.microsoft.com/office/drawing/2014/main" id="{D076CBFE-71E8-C19D-E91B-4C80A08EB11A}"/>
              </a:ext>
            </a:extLst>
          </p:cNvPr>
          <p:cNvPicPr>
            <a:picLocks noChangeAspect="1"/>
          </p:cNvPicPr>
          <p:nvPr/>
        </p:nvPicPr>
        <p:blipFill rotWithShape="1">
          <a:blip r:embed="rId2"/>
          <a:srcRect l="26486" r="-1" b="-1"/>
          <a:stretch/>
        </p:blipFill>
        <p:spPr>
          <a:xfrm>
            <a:off x="4639057" y="10"/>
            <a:ext cx="7552944" cy="6857990"/>
          </a:xfrm>
          <a:prstGeom prst="rect">
            <a:avLst/>
          </a:prstGeom>
        </p:spPr>
      </p:pic>
    </p:spTree>
    <p:extLst>
      <p:ext uri="{BB962C8B-B14F-4D97-AF65-F5344CB8AC3E}">
        <p14:creationId xmlns:p14="http://schemas.microsoft.com/office/powerpoint/2010/main" val="3753920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Diagram&#10;&#10;Description automatically generated">
            <a:extLst>
              <a:ext uri="{FF2B5EF4-FFF2-40B4-BE49-F238E27FC236}">
                <a16:creationId xmlns:a16="http://schemas.microsoft.com/office/drawing/2014/main" id="{6EC09DA8-F47E-9F4A-9E85-2EEC341E93D2}"/>
              </a:ext>
            </a:extLst>
          </p:cNvPr>
          <p:cNvPicPr>
            <a:picLocks noGrp="1" noChangeAspect="1"/>
          </p:cNvPicPr>
          <p:nvPr>
            <p:ph idx="4294967295"/>
          </p:nvPr>
        </p:nvPicPr>
        <p:blipFill>
          <a:blip r:embed="rId2"/>
          <a:stretch>
            <a:fillRect/>
          </a:stretch>
        </p:blipFill>
        <p:spPr>
          <a:xfrm>
            <a:off x="2351285" y="643467"/>
            <a:ext cx="6960666" cy="4507031"/>
          </a:xfrm>
          <a:prstGeom prst="rect">
            <a:avLst/>
          </a:prstGeom>
        </p:spPr>
      </p:pic>
    </p:spTree>
    <p:extLst>
      <p:ext uri="{BB962C8B-B14F-4D97-AF65-F5344CB8AC3E}">
        <p14:creationId xmlns:p14="http://schemas.microsoft.com/office/powerpoint/2010/main" val="1770799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D94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timeline&#10;&#10;Description automatically generated">
            <a:extLst>
              <a:ext uri="{FF2B5EF4-FFF2-40B4-BE49-F238E27FC236}">
                <a16:creationId xmlns:a16="http://schemas.microsoft.com/office/drawing/2014/main" id="{4286E677-8700-50E8-BA41-BCA4DE51BC36}"/>
              </a:ext>
            </a:extLst>
          </p:cNvPr>
          <p:cNvPicPr>
            <a:picLocks noChangeAspect="1"/>
          </p:cNvPicPr>
          <p:nvPr/>
        </p:nvPicPr>
        <p:blipFill>
          <a:blip r:embed="rId2"/>
          <a:stretch>
            <a:fillRect/>
          </a:stretch>
        </p:blipFill>
        <p:spPr>
          <a:xfrm>
            <a:off x="3640104" y="1123527"/>
            <a:ext cx="4911787" cy="4604800"/>
          </a:xfrm>
          <a:prstGeom prst="rect">
            <a:avLst/>
          </a:prstGeom>
        </p:spPr>
      </p:pic>
    </p:spTree>
    <p:extLst>
      <p:ext uri="{BB962C8B-B14F-4D97-AF65-F5344CB8AC3E}">
        <p14:creationId xmlns:p14="http://schemas.microsoft.com/office/powerpoint/2010/main" val="567375460"/>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1601595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gle view of neural network branches">
            <a:extLst>
              <a:ext uri="{FF2B5EF4-FFF2-40B4-BE49-F238E27FC236}">
                <a16:creationId xmlns:a16="http://schemas.microsoft.com/office/drawing/2014/main" id="{D39E8805-FE54-48DC-A062-752AC5D745E2}"/>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5472233B-3DB9-A6D3-3372-D287CE29A5D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Branching</a:t>
            </a:r>
          </a:p>
        </p:txBody>
      </p:sp>
    </p:spTree>
    <p:extLst>
      <p:ext uri="{BB962C8B-B14F-4D97-AF65-F5344CB8AC3E}">
        <p14:creationId xmlns:p14="http://schemas.microsoft.com/office/powerpoint/2010/main" val="2503208783"/>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A2225-EB69-4D57-625E-88C9DE3227A2}"/>
              </a:ext>
            </a:extLst>
          </p:cNvPr>
          <p:cNvSpPr>
            <a:spLocks noGrp="1"/>
          </p:cNvSpPr>
          <p:nvPr>
            <p:ph type="title"/>
          </p:nvPr>
        </p:nvSpPr>
        <p:spPr>
          <a:xfrm>
            <a:off x="4965290" y="365760"/>
            <a:ext cx="5997678" cy="1325562"/>
          </a:xfrm>
        </p:spPr>
        <p:txBody>
          <a:bodyPr>
            <a:normAutofit/>
          </a:bodyPr>
          <a:lstStyle/>
          <a:p>
            <a:r>
              <a:rPr lang="en-US" dirty="0"/>
              <a:t>Branching Starters</a:t>
            </a:r>
          </a:p>
        </p:txBody>
      </p:sp>
      <p:pic>
        <p:nvPicPr>
          <p:cNvPr id="6" name="Picture 5" descr="Worm's-eye view of a large tree">
            <a:extLst>
              <a:ext uri="{FF2B5EF4-FFF2-40B4-BE49-F238E27FC236}">
                <a16:creationId xmlns:a16="http://schemas.microsoft.com/office/drawing/2014/main" id="{49CD355B-F78D-A993-C4C2-89B73C8B80D4}"/>
              </a:ext>
            </a:extLst>
          </p:cNvPr>
          <p:cNvPicPr>
            <a:picLocks noChangeAspect="1"/>
          </p:cNvPicPr>
          <p:nvPr/>
        </p:nvPicPr>
        <p:blipFill rotWithShape="1">
          <a:blip r:embed="rId2"/>
          <a:srcRect l="14469" r="40239" b="-1"/>
          <a:stretch/>
        </p:blipFill>
        <p:spPr>
          <a:xfrm>
            <a:off x="20" y="10"/>
            <a:ext cx="4653291" cy="6857990"/>
          </a:xfrm>
          <a:prstGeom prst="rect">
            <a:avLst/>
          </a:prstGeom>
        </p:spPr>
      </p:pic>
      <p:sp>
        <p:nvSpPr>
          <p:cNvPr id="4" name="Content Placeholder 3">
            <a:extLst>
              <a:ext uri="{FF2B5EF4-FFF2-40B4-BE49-F238E27FC236}">
                <a16:creationId xmlns:a16="http://schemas.microsoft.com/office/drawing/2014/main" id="{0B03D053-456A-10C9-C333-2D63FBB5299F}"/>
              </a:ext>
            </a:extLst>
          </p:cNvPr>
          <p:cNvSpPr>
            <a:spLocks noGrp="1"/>
          </p:cNvSpPr>
          <p:nvPr>
            <p:ph idx="1"/>
          </p:nvPr>
        </p:nvSpPr>
        <p:spPr>
          <a:xfrm>
            <a:off x="4965290" y="2005739"/>
            <a:ext cx="6015571" cy="4174398"/>
          </a:xfrm>
        </p:spPr>
        <p:txBody>
          <a:bodyPr>
            <a:normAutofit/>
          </a:bodyPr>
          <a:lstStyle/>
          <a:p>
            <a:r>
              <a:rPr lang="en-US" dirty="0"/>
              <a:t>Main Branch</a:t>
            </a:r>
          </a:p>
          <a:p>
            <a:pPr lvl="1"/>
            <a:r>
              <a:rPr lang="en-US" dirty="0"/>
              <a:t>Used to be called “Master”</a:t>
            </a:r>
          </a:p>
          <a:p>
            <a:r>
              <a:rPr lang="en-US" dirty="0"/>
              <a:t>Multiple test/feature branches</a:t>
            </a:r>
          </a:p>
          <a:p>
            <a:pPr lvl="1"/>
            <a:r>
              <a:rPr lang="en-US" dirty="0"/>
              <a:t>Active development happens here</a:t>
            </a:r>
          </a:p>
          <a:p>
            <a:r>
              <a:rPr lang="en-US" dirty="0"/>
              <a:t>We should have policies for when &amp; how to create branches</a:t>
            </a:r>
          </a:p>
        </p:txBody>
      </p:sp>
    </p:spTree>
    <p:extLst>
      <p:ext uri="{BB962C8B-B14F-4D97-AF65-F5344CB8AC3E}">
        <p14:creationId xmlns:p14="http://schemas.microsoft.com/office/powerpoint/2010/main" val="238130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1261872" y="365760"/>
            <a:ext cx="9692640" cy="1325562"/>
          </a:xfrm>
        </p:spPr>
        <p:txBody>
          <a:bodyPr>
            <a:normAutofit/>
          </a:bodyPr>
          <a:lstStyle/>
          <a:p>
            <a:r>
              <a:rPr lang="en-US"/>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966139488"/>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79A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ock, clipart&#10;&#10;Description automatically generated">
            <a:extLst>
              <a:ext uri="{FF2B5EF4-FFF2-40B4-BE49-F238E27FC236}">
                <a16:creationId xmlns:a16="http://schemas.microsoft.com/office/drawing/2014/main" id="{46E9B3B9-C412-F6EF-615A-255AB362DFEA}"/>
              </a:ext>
            </a:extLst>
          </p:cNvPr>
          <p:cNvPicPr>
            <a:picLocks noGrp="1" noChangeAspect="1"/>
          </p:cNvPicPr>
          <p:nvPr>
            <p:ph idx="4294967295"/>
          </p:nvPr>
        </p:nvPicPr>
        <p:blipFill>
          <a:blip r:embed="rId2"/>
          <a:stretch>
            <a:fillRect/>
          </a:stretch>
        </p:blipFill>
        <p:spPr>
          <a:xfrm>
            <a:off x="1120477" y="1871077"/>
            <a:ext cx="9951041" cy="3109699"/>
          </a:xfrm>
          <a:prstGeom prst="rect">
            <a:avLst/>
          </a:prstGeom>
        </p:spPr>
      </p:pic>
    </p:spTree>
    <p:extLst>
      <p:ext uri="{BB962C8B-B14F-4D97-AF65-F5344CB8AC3E}">
        <p14:creationId xmlns:p14="http://schemas.microsoft.com/office/powerpoint/2010/main" val="229076067"/>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EBD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ubble chart&#10;&#10;Description automatically generated">
            <a:extLst>
              <a:ext uri="{FF2B5EF4-FFF2-40B4-BE49-F238E27FC236}">
                <a16:creationId xmlns:a16="http://schemas.microsoft.com/office/drawing/2014/main" id="{7E0226C4-B42B-75B4-3196-2FBBE2FE4373}"/>
              </a:ext>
            </a:extLst>
          </p:cNvPr>
          <p:cNvPicPr>
            <a:picLocks noChangeAspect="1"/>
          </p:cNvPicPr>
          <p:nvPr/>
        </p:nvPicPr>
        <p:blipFill>
          <a:blip r:embed="rId3"/>
          <a:stretch>
            <a:fillRect/>
          </a:stretch>
        </p:blipFill>
        <p:spPr>
          <a:xfrm>
            <a:off x="3115544" y="1123527"/>
            <a:ext cx="5960906" cy="4604800"/>
          </a:xfrm>
          <a:prstGeom prst="rect">
            <a:avLst/>
          </a:prstGeom>
        </p:spPr>
      </p:pic>
    </p:spTree>
    <p:extLst>
      <p:ext uri="{BB962C8B-B14F-4D97-AF65-F5344CB8AC3E}">
        <p14:creationId xmlns:p14="http://schemas.microsoft.com/office/powerpoint/2010/main" val="138229071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6A29224-4B05-4629-1419-B58AA8A166E5}"/>
              </a:ext>
            </a:extLst>
          </p:cNvPr>
          <p:cNvSpPr>
            <a:spLocks noGrp="1"/>
          </p:cNvSpPr>
          <p:nvPr>
            <p:ph type="title"/>
          </p:nvPr>
        </p:nvSpPr>
        <p:spPr>
          <a:xfrm>
            <a:off x="944183" y="4624001"/>
            <a:ext cx="10156435" cy="1152524"/>
          </a:xfrm>
        </p:spPr>
        <p:txBody>
          <a:bodyPr vert="horz" lIns="91440" tIns="45720" rIns="91440" bIns="45720" rtlCol="0" anchor="b">
            <a:normAutofit/>
          </a:bodyPr>
          <a:lstStyle/>
          <a:p>
            <a:pPr>
              <a:lnSpc>
                <a:spcPct val="85000"/>
              </a:lnSpc>
            </a:pPr>
            <a:r>
              <a:rPr lang="en-US" sz="5400"/>
              <a:t>Branching Strategy</a:t>
            </a:r>
          </a:p>
        </p:txBody>
      </p:sp>
      <p:pic>
        <p:nvPicPr>
          <p:cNvPr id="9" name="Content Placeholder 8" descr="Diagram, schematic&#10;&#10;Description automatically generated">
            <a:extLst>
              <a:ext uri="{FF2B5EF4-FFF2-40B4-BE49-F238E27FC236}">
                <a16:creationId xmlns:a16="http://schemas.microsoft.com/office/drawing/2014/main" id="{69F4B93E-C852-B7F1-FC03-D92C09E94004}"/>
              </a:ext>
            </a:extLst>
          </p:cNvPr>
          <p:cNvPicPr>
            <a:picLocks noGrp="1" noChangeAspect="1"/>
          </p:cNvPicPr>
          <p:nvPr>
            <p:ph idx="4294967295"/>
          </p:nvPr>
        </p:nvPicPr>
        <p:blipFill>
          <a:blip r:embed="rId2"/>
          <a:stretch>
            <a:fillRect/>
          </a:stretch>
        </p:blipFill>
        <p:spPr>
          <a:xfrm>
            <a:off x="2333744" y="639097"/>
            <a:ext cx="7118013" cy="3612392"/>
          </a:xfrm>
          <a:prstGeom prst="rect">
            <a:avLst/>
          </a:prstGeom>
        </p:spPr>
      </p:pic>
    </p:spTree>
    <p:extLst>
      <p:ext uri="{BB962C8B-B14F-4D97-AF65-F5344CB8AC3E}">
        <p14:creationId xmlns:p14="http://schemas.microsoft.com/office/powerpoint/2010/main" val="1685423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FFE09E-998E-1785-1A2B-1B35350B81A6}"/>
              </a:ext>
            </a:extLst>
          </p:cNvPr>
          <p:cNvPicPr>
            <a:picLocks noChangeAspect="1"/>
          </p:cNvPicPr>
          <p:nvPr/>
        </p:nvPicPr>
        <p:blipFill rotWithShape="1">
          <a:blip r:embed="rId2">
            <a:alphaModFix amt="40000"/>
          </a:blip>
          <a:srcRect b="6250"/>
          <a:stretch/>
        </p:blipFill>
        <p:spPr>
          <a:xfrm>
            <a:off x="20" y="-2"/>
            <a:ext cx="12191980" cy="6858000"/>
          </a:xfrm>
          <a:prstGeom prst="rect">
            <a:avLst/>
          </a:prstGeom>
        </p:spPr>
      </p:pic>
      <p:sp>
        <p:nvSpPr>
          <p:cNvPr id="2" name="Title 1">
            <a:extLst>
              <a:ext uri="{FF2B5EF4-FFF2-40B4-BE49-F238E27FC236}">
                <a16:creationId xmlns:a16="http://schemas.microsoft.com/office/drawing/2014/main" id="{4C5411FA-F2A2-7911-17EE-CA2D4758B48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Common Git Commands</a:t>
            </a:r>
          </a:p>
        </p:txBody>
      </p:sp>
    </p:spTree>
    <p:extLst>
      <p:ext uri="{BB962C8B-B14F-4D97-AF65-F5344CB8AC3E}">
        <p14:creationId xmlns:p14="http://schemas.microsoft.com/office/powerpoint/2010/main" val="60788785"/>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a circular maze">
            <a:extLst>
              <a:ext uri="{FF2B5EF4-FFF2-40B4-BE49-F238E27FC236}">
                <a16:creationId xmlns:a16="http://schemas.microsoft.com/office/drawing/2014/main" id="{56AFB8C3-A70F-961C-52CA-8963C1E5791A}"/>
              </a:ext>
            </a:extLst>
          </p:cNvPr>
          <p:cNvPicPr>
            <a:picLocks noChangeAspect="1"/>
          </p:cNvPicPr>
          <p:nvPr/>
        </p:nvPicPr>
        <p:blipFill rotWithShape="1">
          <a:blip r:embed="rId3">
            <a:alphaModFix amt="40000"/>
          </a:blip>
          <a:srcRect b="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212E7E23-81A4-8E52-B17F-B53B5123F61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Commit</a:t>
            </a:r>
          </a:p>
        </p:txBody>
      </p:sp>
    </p:spTree>
    <p:extLst>
      <p:ext uri="{BB962C8B-B14F-4D97-AF65-F5344CB8AC3E}">
        <p14:creationId xmlns:p14="http://schemas.microsoft.com/office/powerpoint/2010/main" val="2385144383"/>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timeline&#10;&#10;Description automatically generated">
            <a:extLst>
              <a:ext uri="{FF2B5EF4-FFF2-40B4-BE49-F238E27FC236}">
                <a16:creationId xmlns:a16="http://schemas.microsoft.com/office/drawing/2014/main" id="{6D3F0495-3284-0E34-7408-9D060D2D99B1}"/>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473794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3AFE74F-3089-4701-C004-0CF3428D1A14}"/>
              </a:ext>
            </a:extLst>
          </p:cNvPr>
          <p:cNvSpPr>
            <a:spLocks noGrp="1"/>
          </p:cNvSpPr>
          <p:nvPr>
            <p:ph type="title"/>
          </p:nvPr>
        </p:nvSpPr>
        <p:spPr>
          <a:xfrm>
            <a:off x="7099492" y="758952"/>
            <a:ext cx="3935262" cy="3679893"/>
          </a:xfrm>
        </p:spPr>
        <p:txBody>
          <a:bodyPr vert="horz" lIns="91440" tIns="45720" rIns="91440" bIns="45720" rtlCol="0" anchor="b">
            <a:normAutofit/>
          </a:bodyPr>
          <a:lstStyle/>
          <a:p>
            <a:pPr>
              <a:lnSpc>
                <a:spcPct val="85000"/>
              </a:lnSpc>
            </a:pPr>
            <a:r>
              <a:rPr lang="en-US" sz="7200" dirty="0"/>
              <a:t>Push</a:t>
            </a:r>
          </a:p>
        </p:txBody>
      </p:sp>
      <p:pic>
        <p:nvPicPr>
          <p:cNvPr id="5" name="Picture 4" descr="A picture containing person&#10;&#10;Description automatically generated">
            <a:extLst>
              <a:ext uri="{FF2B5EF4-FFF2-40B4-BE49-F238E27FC236}">
                <a16:creationId xmlns:a16="http://schemas.microsoft.com/office/drawing/2014/main" id="{C8539430-A3DF-77CA-A66E-CD052B62E16C}"/>
              </a:ext>
            </a:extLst>
          </p:cNvPr>
          <p:cNvPicPr>
            <a:picLocks noChangeAspect="1"/>
          </p:cNvPicPr>
          <p:nvPr/>
        </p:nvPicPr>
        <p:blipFill>
          <a:blip r:embed="rId2"/>
          <a:stretch>
            <a:fillRect/>
          </a:stretch>
        </p:blipFill>
        <p:spPr>
          <a:xfrm>
            <a:off x="835541" y="1400175"/>
            <a:ext cx="6096000" cy="4057650"/>
          </a:xfrm>
          <a:prstGeom prst="rect">
            <a:avLst/>
          </a:prstGeom>
        </p:spPr>
      </p:pic>
    </p:spTree>
    <p:extLst>
      <p:ext uri="{BB962C8B-B14F-4D97-AF65-F5344CB8AC3E}">
        <p14:creationId xmlns:p14="http://schemas.microsoft.com/office/powerpoint/2010/main" val="1124953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CCD4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90FEB169-A618-AE4A-736A-3AF86176E650}"/>
              </a:ext>
            </a:extLst>
          </p:cNvPr>
          <p:cNvPicPr>
            <a:picLocks noChangeAspect="1"/>
          </p:cNvPicPr>
          <p:nvPr/>
        </p:nvPicPr>
        <p:blipFill>
          <a:blip r:embed="rId2"/>
          <a:stretch>
            <a:fillRect/>
          </a:stretch>
        </p:blipFill>
        <p:spPr>
          <a:xfrm>
            <a:off x="3056526" y="1123527"/>
            <a:ext cx="6078943" cy="4604800"/>
          </a:xfrm>
          <a:prstGeom prst="rect">
            <a:avLst/>
          </a:prstGeom>
        </p:spPr>
      </p:pic>
    </p:spTree>
    <p:extLst>
      <p:ext uri="{BB962C8B-B14F-4D97-AF65-F5344CB8AC3E}">
        <p14:creationId xmlns:p14="http://schemas.microsoft.com/office/powerpoint/2010/main" val="2756274066"/>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87EB47-90B5-6A5F-E7C1-E47F8AA8A18C}"/>
              </a:ext>
            </a:extLst>
          </p:cNvPr>
          <p:cNvSpPr>
            <a:spLocks noGrp="1"/>
          </p:cNvSpPr>
          <p:nvPr>
            <p:ph type="title"/>
          </p:nvPr>
        </p:nvSpPr>
        <p:spPr>
          <a:xfrm>
            <a:off x="6744929" y="758952"/>
            <a:ext cx="3935262" cy="3679893"/>
          </a:xfrm>
        </p:spPr>
        <p:txBody>
          <a:bodyPr vert="horz" lIns="91440" tIns="45720" rIns="91440" bIns="45720" rtlCol="0" anchor="b">
            <a:normAutofit/>
          </a:bodyPr>
          <a:lstStyle/>
          <a:p>
            <a:pPr>
              <a:lnSpc>
                <a:spcPct val="85000"/>
              </a:lnSpc>
            </a:pPr>
            <a:r>
              <a:rPr lang="en-US" sz="7200"/>
              <a:t>Diff</a:t>
            </a:r>
          </a:p>
        </p:txBody>
      </p:sp>
      <p:pic>
        <p:nvPicPr>
          <p:cNvPr id="4" name="Picture 3" descr="A picture containing text, person, indoor, posing&#10;&#10;Description automatically generated">
            <a:extLst>
              <a:ext uri="{FF2B5EF4-FFF2-40B4-BE49-F238E27FC236}">
                <a16:creationId xmlns:a16="http://schemas.microsoft.com/office/drawing/2014/main" id="{809461A4-4567-BF03-5AE5-42FF6999C8D7}"/>
              </a:ext>
            </a:extLst>
          </p:cNvPr>
          <p:cNvPicPr>
            <a:picLocks noChangeAspect="1"/>
          </p:cNvPicPr>
          <p:nvPr/>
        </p:nvPicPr>
        <p:blipFill rotWithShape="1">
          <a:blip r:embed="rId2"/>
          <a:srcRect l="7802"/>
          <a:stretch/>
        </p:blipFill>
        <p:spPr>
          <a:xfrm>
            <a:off x="452761" y="10"/>
            <a:ext cx="5643239" cy="6857990"/>
          </a:xfrm>
          <a:prstGeom prst="rect">
            <a:avLst/>
          </a:prstGeom>
        </p:spPr>
      </p:pic>
    </p:spTree>
    <p:extLst>
      <p:ext uri="{BB962C8B-B14F-4D97-AF65-F5344CB8AC3E}">
        <p14:creationId xmlns:p14="http://schemas.microsoft.com/office/powerpoint/2010/main" val="1761967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Diagram&#10;&#10;Description automatically generated">
            <a:extLst>
              <a:ext uri="{FF2B5EF4-FFF2-40B4-BE49-F238E27FC236}">
                <a16:creationId xmlns:a16="http://schemas.microsoft.com/office/drawing/2014/main" id="{D6CED0F8-7661-2AA9-FDFA-AF5AF6981C9B}"/>
              </a:ext>
            </a:extLst>
          </p:cNvPr>
          <p:cNvPicPr>
            <a:picLocks noChangeAspect="1"/>
          </p:cNvPicPr>
          <p:nvPr/>
        </p:nvPicPr>
        <p:blipFill>
          <a:blip r:embed="rId2"/>
          <a:stretch>
            <a:fillRect/>
          </a:stretch>
        </p:blipFill>
        <p:spPr>
          <a:xfrm>
            <a:off x="1100667" y="1638618"/>
            <a:ext cx="9548706" cy="3580764"/>
          </a:xfrm>
          <a:prstGeom prst="rect">
            <a:avLst/>
          </a:prstGeom>
        </p:spPr>
      </p:pic>
    </p:spTree>
    <p:extLst>
      <p:ext uri="{BB962C8B-B14F-4D97-AF65-F5344CB8AC3E}">
        <p14:creationId xmlns:p14="http://schemas.microsoft.com/office/powerpoint/2010/main" val="4201390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85434-03A6-784F-BF15-EC3FED57181F}"/>
              </a:ext>
            </a:extLst>
          </p:cNvPr>
          <p:cNvSpPr>
            <a:spLocks noGrp="1"/>
          </p:cNvSpPr>
          <p:nvPr>
            <p:ph type="title"/>
          </p:nvPr>
        </p:nvSpPr>
        <p:spPr>
          <a:xfrm>
            <a:off x="566058" y="836023"/>
            <a:ext cx="2718788" cy="5183777"/>
          </a:xfrm>
        </p:spPr>
        <p:txBody>
          <a:bodyPr anchor="ctr">
            <a:normAutofit/>
          </a:bodyPr>
          <a:lstStyle/>
          <a:p>
            <a:r>
              <a:rPr lang="en-US" sz="3300">
                <a:solidFill>
                  <a:srgbClr val="FFFFFF"/>
                </a:solidFill>
              </a:rPr>
              <a:t>Environment Terms To Listen For</a:t>
            </a:r>
          </a:p>
        </p:txBody>
      </p:sp>
      <p:sp>
        <p:nvSpPr>
          <p:cNvPr id="11" name="Rectangle 10">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CCF4F1B-119E-84F8-6FED-72D5082D30FD}"/>
              </a:ext>
            </a:extLst>
          </p:cNvPr>
          <p:cNvGraphicFramePr>
            <a:graphicFrameLocks noGrp="1"/>
          </p:cNvGraphicFramePr>
          <p:nvPr>
            <p:ph idx="1"/>
            <p:extLst>
              <p:ext uri="{D42A27DB-BD31-4B8C-83A1-F6EECF244321}">
                <p14:modId xmlns:p14="http://schemas.microsoft.com/office/powerpoint/2010/main" val="3276386950"/>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5823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3AA847E-6BEA-5A9F-4ABB-1DFB9ADB3BC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Conflict Resolution</a:t>
            </a:r>
          </a:p>
        </p:txBody>
      </p:sp>
      <p:sp useBgFill="1">
        <p:nvSpPr>
          <p:cNvPr id="15" name="Rectangle 14">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FF6AC685-020F-EFC6-1EFB-B201FB040437}"/>
              </a:ext>
            </a:extLst>
          </p:cNvPr>
          <p:cNvPicPr>
            <a:picLocks noChangeAspect="1"/>
          </p:cNvPicPr>
          <p:nvPr/>
        </p:nvPicPr>
        <p:blipFill>
          <a:blip r:embed="rId2"/>
          <a:stretch>
            <a:fillRect/>
          </a:stretch>
        </p:blipFill>
        <p:spPr>
          <a:xfrm>
            <a:off x="610904" y="2532645"/>
            <a:ext cx="4012536" cy="2267955"/>
          </a:xfrm>
          <a:prstGeom prst="rect">
            <a:avLst/>
          </a:prstGeom>
        </p:spPr>
      </p:pic>
    </p:spTree>
    <p:extLst>
      <p:ext uri="{BB962C8B-B14F-4D97-AF65-F5344CB8AC3E}">
        <p14:creationId xmlns:p14="http://schemas.microsoft.com/office/powerpoint/2010/main" val="3059284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4" name="Picture 3" descr="A group of yellow figures and a red figure on the other side">
            <a:extLst>
              <a:ext uri="{FF2B5EF4-FFF2-40B4-BE49-F238E27FC236}">
                <a16:creationId xmlns:a16="http://schemas.microsoft.com/office/drawing/2014/main" id="{78380352-EF65-17BF-02F9-D76E40BCC616}"/>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2" name="Rectangle 11">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63CAA53-A737-972F-030F-C198D1625446}"/>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dirty="0">
                <a:solidFill>
                  <a:srgbClr val="FFFFFF"/>
                </a:solidFill>
              </a:rPr>
              <a:t>How do we work with teams?</a:t>
            </a:r>
          </a:p>
        </p:txBody>
      </p:sp>
      <p:cxnSp>
        <p:nvCxnSpPr>
          <p:cNvPr id="14" name="Straight Connector 13">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496942"/>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alphaModFix amt="40000"/>
          </a:blip>
          <a:srcRect t="8194" b="7536"/>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Preview Day 2</a:t>
            </a:r>
          </a:p>
        </p:txBody>
      </p:sp>
    </p:spTree>
    <p:extLst>
      <p:ext uri="{BB962C8B-B14F-4D97-AF65-F5344CB8AC3E}">
        <p14:creationId xmlns:p14="http://schemas.microsoft.com/office/powerpoint/2010/main" val="310405463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8">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442594" y="758952"/>
            <a:ext cx="9056876" cy="4041648"/>
          </a:xfrm>
        </p:spPr>
        <p:txBody>
          <a:bodyPr vert="horz" lIns="91440" tIns="45720" rIns="91440" bIns="45720" rtlCol="0" anchor="b" anchorCtr="1">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Review Day 1</a:t>
            </a:r>
          </a:p>
        </p:txBody>
      </p:sp>
      <p:sp>
        <p:nvSpPr>
          <p:cNvPr id="17" name="Rectangle 10">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0051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69423E10-9140-8CD7-236C-E7B25A1305A0}"/>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435882BC-CB6E-9340-A0DB-8DD4A657414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Operating System CLI vs. GUI</a:t>
            </a:r>
          </a:p>
        </p:txBody>
      </p:sp>
    </p:spTree>
    <p:extLst>
      <p:ext uri="{BB962C8B-B14F-4D97-AF65-F5344CB8AC3E}">
        <p14:creationId xmlns:p14="http://schemas.microsoft.com/office/powerpoint/2010/main" val="393136787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picture containing connector, cable&#10;&#10;Description automatically generated">
            <a:extLst>
              <a:ext uri="{FF2B5EF4-FFF2-40B4-BE49-F238E27FC236}">
                <a16:creationId xmlns:a16="http://schemas.microsoft.com/office/drawing/2014/main" id="{BB38DAD7-5321-A601-7D32-EC950DDCD60C}"/>
              </a:ext>
            </a:extLst>
          </p:cNvPr>
          <p:cNvPicPr>
            <a:picLocks noChangeAspect="1"/>
          </p:cNvPicPr>
          <p:nvPr/>
        </p:nvPicPr>
        <p:blipFill rotWithShape="1">
          <a:blip r:embed="rId3"/>
          <a:srcRect t="125"/>
          <a:stretch/>
        </p:blipFill>
        <p:spPr>
          <a:xfrm>
            <a:off x="20" y="10"/>
            <a:ext cx="12207220" cy="6857990"/>
          </a:xfrm>
          <a:prstGeom prst="rect">
            <a:avLst/>
          </a:prstGeom>
        </p:spPr>
      </p:pic>
    </p:spTree>
    <p:extLst>
      <p:ext uri="{BB962C8B-B14F-4D97-AF65-F5344CB8AC3E}">
        <p14:creationId xmlns:p14="http://schemas.microsoft.com/office/powerpoint/2010/main" val="204511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516083" y="228600"/>
            <a:ext cx="3359031" cy="5014718"/>
          </a:xfrm>
        </p:spPr>
        <p:txBody>
          <a:bodyPr vert="horz" lIns="91440" tIns="45720" rIns="91440" bIns="45720" rtlCol="0" anchor="ctr">
            <a:normAutofit/>
          </a:bodyPr>
          <a:lstStyle/>
          <a:p>
            <a:pPr algn="ctr">
              <a:lnSpc>
                <a:spcPct val="85000"/>
              </a:lnSpc>
            </a:pPr>
            <a:r>
              <a:rPr lang="en-US" sz="3600">
                <a:solidFill>
                  <a:srgbClr val="FFFFFF"/>
                </a:solidFill>
              </a:rPr>
              <a:t>GUI</a:t>
            </a:r>
          </a:p>
        </p:txBody>
      </p:sp>
      <p:sp>
        <p:nvSpPr>
          <p:cNvPr id="12" name="Rectangle 11">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srcRect l="9546" r="39713" b="-1"/>
          <a:stretch/>
        </p:blipFill>
        <p:spPr>
          <a:xfrm>
            <a:off x="5104022" y="10"/>
            <a:ext cx="6188817" cy="6860801"/>
          </a:xfrm>
          <a:prstGeom prst="rect">
            <a:avLst/>
          </a:prstGeom>
        </p:spPr>
      </p:pic>
    </p:spTree>
    <p:extLst>
      <p:ext uri="{BB962C8B-B14F-4D97-AF65-F5344CB8AC3E}">
        <p14:creationId xmlns:p14="http://schemas.microsoft.com/office/powerpoint/2010/main" val="150945403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22</TotalTime>
  <Words>558</Words>
  <Application>Microsoft Office PowerPoint</Application>
  <PresentationFormat>Widescreen</PresentationFormat>
  <Paragraphs>105</Paragraphs>
  <Slides>54</Slides>
  <Notes>15</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Century Schoolbook</vt:lpstr>
      <vt:lpstr>Wingdings 2</vt:lpstr>
      <vt:lpstr>View</vt:lpstr>
      <vt:lpstr>Introduction to Software Business Product Management</vt:lpstr>
      <vt:lpstr>Review of day 1</vt:lpstr>
      <vt:lpstr>Questions?</vt:lpstr>
      <vt:lpstr>Terms to Listen For</vt:lpstr>
      <vt:lpstr>Environment Terms To Listen For</vt:lpstr>
      <vt:lpstr>Review Day 1</vt:lpstr>
      <vt:lpstr>Operating System CLI vs. GUI</vt:lpstr>
      <vt:lpstr>PowerPoint Presentation</vt:lpstr>
      <vt:lpstr>GUI</vt:lpstr>
      <vt:lpstr>CLI</vt:lpstr>
      <vt:lpstr>Mac</vt:lpstr>
      <vt:lpstr>CLI</vt:lpstr>
      <vt:lpstr>GIT</vt:lpstr>
      <vt:lpstr>What is Github?</vt:lpstr>
      <vt:lpstr>Github vs. Git</vt:lpstr>
      <vt:lpstr>Git Tool Basics</vt:lpstr>
      <vt:lpstr>PowerPoint Presentation</vt:lpstr>
      <vt:lpstr>A Walk Around The Graphical User Interface (GUI)</vt:lpstr>
      <vt:lpstr>A Walk Around The Command Line Interface (CLI)</vt:lpstr>
      <vt:lpstr>10 minute break</vt:lpstr>
      <vt:lpstr>Repositories</vt:lpstr>
      <vt:lpstr>Purpose of a Repository</vt:lpstr>
      <vt:lpstr>Making Our First Repo</vt:lpstr>
      <vt:lpstr>Local &amp; Remote Repositories</vt:lpstr>
      <vt:lpstr>README.md</vt:lpstr>
      <vt:lpstr>README.md Markdown</vt:lpstr>
      <vt:lpstr>What is Source Code?</vt:lpstr>
      <vt:lpstr>PowerPoint Presentation</vt:lpstr>
      <vt:lpstr>Let’s Take A Look At Some Source Code!</vt:lpstr>
      <vt:lpstr>Cloning A Repository</vt:lpstr>
      <vt:lpstr>What can we do with code once we have it?</vt:lpstr>
      <vt:lpstr>Publishing Through Git</vt:lpstr>
      <vt:lpstr>Version Control</vt:lpstr>
      <vt:lpstr>Basics of Version Control</vt:lpstr>
      <vt:lpstr>PowerPoint Presentation</vt:lpstr>
      <vt:lpstr>PowerPoint Presentation</vt:lpstr>
      <vt:lpstr>10 minute break</vt:lpstr>
      <vt:lpstr>Branching</vt:lpstr>
      <vt:lpstr>Branching Starters</vt:lpstr>
      <vt:lpstr>PowerPoint Presentation</vt:lpstr>
      <vt:lpstr>PowerPoint Presentation</vt:lpstr>
      <vt:lpstr>Branching Strategy</vt:lpstr>
      <vt:lpstr>Common Git Commands</vt:lpstr>
      <vt:lpstr>Commit</vt:lpstr>
      <vt:lpstr>PowerPoint Presentation</vt:lpstr>
      <vt:lpstr>Push</vt:lpstr>
      <vt:lpstr>PowerPoint Presentation</vt:lpstr>
      <vt:lpstr>Diff</vt:lpstr>
      <vt:lpstr>PowerPoint Presentation</vt:lpstr>
      <vt:lpstr>Conflict Resolution</vt:lpstr>
      <vt:lpstr>How do we work with teams?</vt:lpstr>
      <vt:lpstr>Question or clarifications?</vt:lpstr>
      <vt:lpstr>Preview Day 2</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cp:revision>
  <dcterms:created xsi:type="dcterms:W3CDTF">2023-04-01T16:24:57Z</dcterms:created>
  <dcterms:modified xsi:type="dcterms:W3CDTF">2023-05-01T16:46:29Z</dcterms:modified>
</cp:coreProperties>
</file>